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7" r:id="rId2"/>
    <p:sldId id="258" r:id="rId3"/>
    <p:sldId id="263" r:id="rId4"/>
    <p:sldId id="264" r:id="rId5"/>
    <p:sldId id="265" r:id="rId6"/>
    <p:sldId id="261" r:id="rId7"/>
    <p:sldId id="262" r:id="rId8"/>
  </p:sldIdLst>
  <p:sldSz cx="7772400" cy="10058400"/>
  <p:notesSz cx="7772400" cy="10058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2AE28-4BC9-4894-9413-9C43A6AC68B5}" v="12" dt="2025-06-22T11:25:40.295"/>
    <p1510:client id="{C1BB2765-4C4E-479A-9A43-48B566E35473}" v="41" dt="2025-06-22T10:48:09.00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2628"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a.m" userId="51950b65-7ea1-475d-98a2-3aea33cb6211" providerId="ADAL" clId="{C1BB2765-4C4E-479A-9A43-48B566E35473}"/>
    <pc:docChg chg="undo custSel addSld delSld modSld sldOrd delMainMaster">
      <pc:chgData name="Alya.m" userId="51950b65-7ea1-475d-98a2-3aea33cb6211" providerId="ADAL" clId="{C1BB2765-4C4E-479A-9A43-48B566E35473}" dt="2025-06-22T10:47:50.449" v="1216" actId="20577"/>
      <pc:docMkLst>
        <pc:docMk/>
      </pc:docMkLst>
      <pc:sldChg chg="addSp delSp modSp del mod ord">
        <pc:chgData name="Alya.m" userId="51950b65-7ea1-475d-98a2-3aea33cb6211" providerId="ADAL" clId="{C1BB2765-4C4E-479A-9A43-48B566E35473}" dt="2025-06-22T10:17:03.875" v="1115" actId="47"/>
        <pc:sldMkLst>
          <pc:docMk/>
          <pc:sldMk cId="0" sldId="256"/>
        </pc:sldMkLst>
        <pc:spChg chg="del">
          <ac:chgData name="Alya.m" userId="51950b65-7ea1-475d-98a2-3aea33cb6211" providerId="ADAL" clId="{C1BB2765-4C4E-479A-9A43-48B566E35473}" dt="2025-06-22T09:41:37.773" v="28" actId="478"/>
          <ac:spMkLst>
            <pc:docMk/>
            <pc:sldMk cId="0" sldId="256"/>
            <ac:spMk id="9" creationId="{00000000-0000-0000-0000-000000000000}"/>
          </ac:spMkLst>
        </pc:spChg>
        <pc:spChg chg="add mod">
          <ac:chgData name="Alya.m" userId="51950b65-7ea1-475d-98a2-3aea33cb6211" providerId="ADAL" clId="{C1BB2765-4C4E-479A-9A43-48B566E35473}" dt="2025-06-22T09:41:31.637" v="27"/>
          <ac:spMkLst>
            <pc:docMk/>
            <pc:sldMk cId="0" sldId="256"/>
            <ac:spMk id="33" creationId="{6DE7FBB1-8A0F-749E-0624-15432EF2F901}"/>
          </ac:spMkLst>
        </pc:spChg>
        <pc:picChg chg="add mod">
          <ac:chgData name="Alya.m" userId="51950b65-7ea1-475d-98a2-3aea33cb6211" providerId="ADAL" clId="{C1BB2765-4C4E-479A-9A43-48B566E35473}" dt="2025-06-22T09:41:31.637" v="27"/>
          <ac:picMkLst>
            <pc:docMk/>
            <pc:sldMk cId="0" sldId="256"/>
            <ac:picMk id="31" creationId="{FB8B4EAE-9727-C234-43BB-168E1952850B}"/>
          </ac:picMkLst>
        </pc:picChg>
        <pc:cxnChg chg="add mod">
          <ac:chgData name="Alya.m" userId="51950b65-7ea1-475d-98a2-3aea33cb6211" providerId="ADAL" clId="{C1BB2765-4C4E-479A-9A43-48B566E35473}" dt="2025-06-22T09:41:31.637" v="27"/>
          <ac:cxnSpMkLst>
            <pc:docMk/>
            <pc:sldMk cId="0" sldId="256"/>
            <ac:cxnSpMk id="32" creationId="{F6B1A4A2-DED6-A1EF-9D47-5E3B422562FF}"/>
          </ac:cxnSpMkLst>
        </pc:cxnChg>
      </pc:sldChg>
      <pc:sldChg chg="modSp add mod ord">
        <pc:chgData name="Alya.m" userId="51950b65-7ea1-475d-98a2-3aea33cb6211" providerId="ADAL" clId="{C1BB2765-4C4E-479A-9A43-48B566E35473}" dt="2025-06-22T10:47:50.449" v="1216" actId="20577"/>
        <pc:sldMkLst>
          <pc:docMk/>
          <pc:sldMk cId="0" sldId="257"/>
        </pc:sldMkLst>
        <pc:spChg chg="mod">
          <ac:chgData name="Alya.m" userId="51950b65-7ea1-475d-98a2-3aea33cb6211" providerId="ADAL" clId="{C1BB2765-4C4E-479A-9A43-48B566E35473}" dt="2025-06-22T10:47:50.449" v="1216" actId="20577"/>
          <ac:spMkLst>
            <pc:docMk/>
            <pc:sldMk cId="0" sldId="257"/>
            <ac:spMk id="5" creationId="{336B45A5-7E5C-6433-C2FC-A5A6C5F11047}"/>
          </ac:spMkLst>
        </pc:spChg>
      </pc:sldChg>
      <pc:sldChg chg="modSp add mod ord">
        <pc:chgData name="Alya.m" userId="51950b65-7ea1-475d-98a2-3aea33cb6211" providerId="ADAL" clId="{C1BB2765-4C4E-479A-9A43-48B566E35473}" dt="2025-06-22T09:40:59.645" v="22" actId="14100"/>
        <pc:sldMkLst>
          <pc:docMk/>
          <pc:sldMk cId="0" sldId="258"/>
        </pc:sldMkLst>
        <pc:spChg chg="mod">
          <ac:chgData name="Alya.m" userId="51950b65-7ea1-475d-98a2-3aea33cb6211" providerId="ADAL" clId="{C1BB2765-4C4E-479A-9A43-48B566E35473}" dt="2025-06-22T09:40:59.645" v="22" actId="14100"/>
          <ac:spMkLst>
            <pc:docMk/>
            <pc:sldMk cId="0" sldId="258"/>
            <ac:spMk id="3" creationId="{C3E4E215-01F5-1B37-0DC0-345E26D5BF2F}"/>
          </ac:spMkLst>
        </pc:spChg>
      </pc:sldChg>
      <pc:sldChg chg="addSp delSp modSp add mod ord">
        <pc:chgData name="Alya.m" userId="51950b65-7ea1-475d-98a2-3aea33cb6211" providerId="ADAL" clId="{C1BB2765-4C4E-479A-9A43-48B566E35473}" dt="2025-06-22T10:15:33.709" v="1113" actId="20577"/>
        <pc:sldMkLst>
          <pc:docMk/>
          <pc:sldMk cId="0" sldId="261"/>
        </pc:sldMkLst>
        <pc:spChg chg="del">
          <ac:chgData name="Alya.m" userId="51950b65-7ea1-475d-98a2-3aea33cb6211" providerId="ADAL" clId="{C1BB2765-4C4E-479A-9A43-48B566E35473}" dt="2025-06-22T09:41:14.536" v="25" actId="478"/>
          <ac:spMkLst>
            <pc:docMk/>
            <pc:sldMk cId="0" sldId="261"/>
            <ac:spMk id="2" creationId="{DBEE03DB-B9D7-36A7-8D8D-A7627F3EA094}"/>
          </ac:spMkLst>
        </pc:spChg>
        <pc:spChg chg="mod">
          <ac:chgData name="Alya.m" userId="51950b65-7ea1-475d-98a2-3aea33cb6211" providerId="ADAL" clId="{C1BB2765-4C4E-479A-9A43-48B566E35473}" dt="2025-06-22T10:12:37.347" v="644" actId="20577"/>
          <ac:spMkLst>
            <pc:docMk/>
            <pc:sldMk cId="0" sldId="261"/>
            <ac:spMk id="5" creationId="{4977A08C-0173-5EC1-443B-7696EE01DB61}"/>
          </ac:spMkLst>
        </pc:spChg>
        <pc:spChg chg="del">
          <ac:chgData name="Alya.m" userId="51950b65-7ea1-475d-98a2-3aea33cb6211" providerId="ADAL" clId="{C1BB2765-4C4E-479A-9A43-48B566E35473}" dt="2025-06-22T10:11:56.873" v="625" actId="478"/>
          <ac:spMkLst>
            <pc:docMk/>
            <pc:sldMk cId="0" sldId="261"/>
            <ac:spMk id="6" creationId="{6656CA8D-CAE7-40D6-9BC9-7521FF711CDA}"/>
          </ac:spMkLst>
        </pc:spChg>
        <pc:spChg chg="add mod">
          <ac:chgData name="Alya.m" userId="51950b65-7ea1-475d-98a2-3aea33cb6211" providerId="ADAL" clId="{C1BB2765-4C4E-479A-9A43-48B566E35473}" dt="2025-06-22T09:41:15.349" v="26"/>
          <ac:spMkLst>
            <pc:docMk/>
            <pc:sldMk cId="0" sldId="261"/>
            <ac:spMk id="7" creationId="{766EA7DA-8B7D-287D-46B2-A3B4B7EE2D5B}"/>
          </ac:spMkLst>
        </pc:spChg>
        <pc:graphicFrameChg chg="mod modGraphic">
          <ac:chgData name="Alya.m" userId="51950b65-7ea1-475d-98a2-3aea33cb6211" providerId="ADAL" clId="{C1BB2765-4C4E-479A-9A43-48B566E35473}" dt="2025-06-22T10:15:33.709" v="1113" actId="20577"/>
          <ac:graphicFrameMkLst>
            <pc:docMk/>
            <pc:sldMk cId="0" sldId="261"/>
            <ac:graphicFrameMk id="4" creationId="{BF80DB2A-768F-356C-2AAD-B9D29FBECF80}"/>
          </ac:graphicFrameMkLst>
        </pc:graphicFrameChg>
      </pc:sldChg>
      <pc:sldChg chg="add ord">
        <pc:chgData name="Alya.m" userId="51950b65-7ea1-475d-98a2-3aea33cb6211" providerId="ADAL" clId="{C1BB2765-4C4E-479A-9A43-48B566E35473}" dt="2025-06-22T09:37:34.256" v="2"/>
        <pc:sldMkLst>
          <pc:docMk/>
          <pc:sldMk cId="0" sldId="262"/>
        </pc:sldMkLst>
      </pc:sldChg>
      <pc:sldChg chg="addSp delSp modSp add mod ord delAnim modAnim">
        <pc:chgData name="Alya.m" userId="51950b65-7ea1-475d-98a2-3aea33cb6211" providerId="ADAL" clId="{C1BB2765-4C4E-479A-9A43-48B566E35473}" dt="2025-06-22T10:47:27.695" v="1195" actId="1076"/>
        <pc:sldMkLst>
          <pc:docMk/>
          <pc:sldMk cId="2485379195" sldId="263"/>
        </pc:sldMkLst>
        <pc:spChg chg="add mod">
          <ac:chgData name="Alya.m" userId="51950b65-7ea1-475d-98a2-3aea33cb6211" providerId="ADAL" clId="{C1BB2765-4C4E-479A-9A43-48B566E35473}" dt="2025-06-22T09:41:11.829" v="24"/>
          <ac:spMkLst>
            <pc:docMk/>
            <pc:sldMk cId="2485379195" sldId="263"/>
            <ac:spMk id="2" creationId="{8AD4C7EF-5C73-00A0-4888-66901B0BD36F}"/>
          </ac:spMkLst>
        </pc:spChg>
        <pc:spChg chg="del">
          <ac:chgData name="Alya.m" userId="51950b65-7ea1-475d-98a2-3aea33cb6211" providerId="ADAL" clId="{C1BB2765-4C4E-479A-9A43-48B566E35473}" dt="2025-06-22T09:41:10.593" v="23" actId="478"/>
          <ac:spMkLst>
            <pc:docMk/>
            <pc:sldMk cId="2485379195" sldId="263"/>
            <ac:spMk id="3" creationId="{79A0D16E-E0E8-1C2E-03D9-BA53CA362EE6}"/>
          </ac:spMkLst>
        </pc:spChg>
        <pc:spChg chg="del">
          <ac:chgData name="Alya.m" userId="51950b65-7ea1-475d-98a2-3aea33cb6211" providerId="ADAL" clId="{C1BB2765-4C4E-479A-9A43-48B566E35473}" dt="2025-06-22T09:42:02.115" v="32" actId="478"/>
          <ac:spMkLst>
            <pc:docMk/>
            <pc:sldMk cId="2485379195" sldId="263"/>
            <ac:spMk id="7" creationId="{1957FC45-74AE-54B7-2DBA-FC4E03D3FECE}"/>
          </ac:spMkLst>
        </pc:spChg>
        <pc:spChg chg="del">
          <ac:chgData name="Alya.m" userId="51950b65-7ea1-475d-98a2-3aea33cb6211" providerId="ADAL" clId="{C1BB2765-4C4E-479A-9A43-48B566E35473}" dt="2025-06-22T09:41:58.731" v="30" actId="478"/>
          <ac:spMkLst>
            <pc:docMk/>
            <pc:sldMk cId="2485379195" sldId="263"/>
            <ac:spMk id="8" creationId="{288563A1-1DFC-71EB-DEC2-27FA32681B50}"/>
          </ac:spMkLst>
        </pc:spChg>
        <pc:spChg chg="mod">
          <ac:chgData name="Alya.m" userId="51950b65-7ea1-475d-98a2-3aea33cb6211" providerId="ADAL" clId="{C1BB2765-4C4E-479A-9A43-48B566E35473}" dt="2025-06-22T09:42:08.750" v="33"/>
          <ac:spMkLst>
            <pc:docMk/>
            <pc:sldMk cId="2485379195" sldId="263"/>
            <ac:spMk id="10" creationId="{7876EBA4-A354-18C2-1271-87D0C41B03BE}"/>
          </ac:spMkLst>
        </pc:spChg>
        <pc:spChg chg="add mod">
          <ac:chgData name="Alya.m" userId="51950b65-7ea1-475d-98a2-3aea33cb6211" providerId="ADAL" clId="{C1BB2765-4C4E-479A-9A43-48B566E35473}" dt="2025-06-22T09:43:48.151" v="51" actId="1076"/>
          <ac:spMkLst>
            <pc:docMk/>
            <pc:sldMk cId="2485379195" sldId="263"/>
            <ac:spMk id="14" creationId="{5FCA9386-3536-902C-9FC5-D405BCCA79AB}"/>
          </ac:spMkLst>
        </pc:spChg>
        <pc:grpChg chg="add del mod">
          <ac:chgData name="Alya.m" userId="51950b65-7ea1-475d-98a2-3aea33cb6211" providerId="ADAL" clId="{C1BB2765-4C4E-479A-9A43-48B566E35473}" dt="2025-06-22T09:42:44.962" v="39" actId="478"/>
          <ac:grpSpMkLst>
            <pc:docMk/>
            <pc:sldMk cId="2485379195" sldId="263"/>
            <ac:grpSpMk id="4" creationId="{FA788628-DFF2-B61A-C13C-003243662605}"/>
          </ac:grpSpMkLst>
        </pc:grpChg>
        <pc:graphicFrameChg chg="del">
          <ac:chgData name="Alya.m" userId="51950b65-7ea1-475d-98a2-3aea33cb6211" providerId="ADAL" clId="{C1BB2765-4C4E-479A-9A43-48B566E35473}" dt="2025-06-22T09:42:00.342" v="31" actId="478"/>
          <ac:graphicFrameMkLst>
            <pc:docMk/>
            <pc:sldMk cId="2485379195" sldId="263"/>
            <ac:graphicFrameMk id="6" creationId="{B2EF83EB-1E66-F8C2-D76F-14A11DD8C6D8}"/>
          </ac:graphicFrameMkLst>
        </pc:graphicFrameChg>
        <pc:picChg chg="mod">
          <ac:chgData name="Alya.m" userId="51950b65-7ea1-475d-98a2-3aea33cb6211" providerId="ADAL" clId="{C1BB2765-4C4E-479A-9A43-48B566E35473}" dt="2025-06-22T09:42:08.750" v="33"/>
          <ac:picMkLst>
            <pc:docMk/>
            <pc:sldMk cId="2485379195" sldId="263"/>
            <ac:picMk id="5" creationId="{5D84CBD4-8795-1574-27FB-B986FC0A9B89}"/>
          </ac:picMkLst>
        </pc:picChg>
        <pc:picChg chg="add mod">
          <ac:chgData name="Alya.m" userId="51950b65-7ea1-475d-98a2-3aea33cb6211" providerId="ADAL" clId="{C1BB2765-4C4E-479A-9A43-48B566E35473}" dt="2025-06-22T10:47:27.695" v="1195" actId="1076"/>
          <ac:picMkLst>
            <pc:docMk/>
            <pc:sldMk cId="2485379195" sldId="263"/>
            <ac:picMk id="15" creationId="{282BA919-F9C4-D236-564F-928FB8A84663}"/>
          </ac:picMkLst>
        </pc:picChg>
        <pc:picChg chg="add del mod">
          <ac:chgData name="Alya.m" userId="51950b65-7ea1-475d-98a2-3aea33cb6211" providerId="ADAL" clId="{C1BB2765-4C4E-479A-9A43-48B566E35473}" dt="2025-06-22T10:21:06.382" v="1147" actId="478"/>
          <ac:picMkLst>
            <pc:docMk/>
            <pc:sldMk cId="2485379195" sldId="263"/>
            <ac:picMk id="17" creationId="{5CDC5C33-38E9-FFE7-53E4-1DD7AEA1E726}"/>
          </ac:picMkLst>
        </pc:picChg>
        <pc:picChg chg="add del mod">
          <ac:chgData name="Alya.m" userId="51950b65-7ea1-475d-98a2-3aea33cb6211" providerId="ADAL" clId="{C1BB2765-4C4E-479A-9A43-48B566E35473}" dt="2025-06-22T10:43:26.194" v="1174" actId="478"/>
          <ac:picMkLst>
            <pc:docMk/>
            <pc:sldMk cId="2485379195" sldId="263"/>
            <ac:picMk id="19" creationId="{C15C4670-51EA-1079-37DC-0786A7F1736F}"/>
          </ac:picMkLst>
        </pc:picChg>
        <pc:picChg chg="add del mod">
          <ac:chgData name="Alya.m" userId="51950b65-7ea1-475d-98a2-3aea33cb6211" providerId="ADAL" clId="{C1BB2765-4C4E-479A-9A43-48B566E35473}" dt="2025-06-22T10:21:03.521" v="1145" actId="478"/>
          <ac:picMkLst>
            <pc:docMk/>
            <pc:sldMk cId="2485379195" sldId="263"/>
            <ac:picMk id="20" creationId="{C59482DB-0C02-30F5-664C-7E2A169A6541}"/>
          </ac:picMkLst>
        </pc:picChg>
        <pc:picChg chg="add del mod">
          <ac:chgData name="Alya.m" userId="51950b65-7ea1-475d-98a2-3aea33cb6211" providerId="ADAL" clId="{C1BB2765-4C4E-479A-9A43-48B566E35473}" dt="2025-06-22T10:21:01.057" v="1143" actId="478"/>
          <ac:picMkLst>
            <pc:docMk/>
            <pc:sldMk cId="2485379195" sldId="263"/>
            <ac:picMk id="22" creationId="{6242E529-4E25-DAC9-1FA0-712C9C021808}"/>
          </ac:picMkLst>
        </pc:picChg>
        <pc:picChg chg="add del mod">
          <ac:chgData name="Alya.m" userId="51950b65-7ea1-475d-98a2-3aea33cb6211" providerId="ADAL" clId="{C1BB2765-4C4E-479A-9A43-48B566E35473}" dt="2025-06-22T10:20:59.689" v="1141" actId="478"/>
          <ac:picMkLst>
            <pc:docMk/>
            <pc:sldMk cId="2485379195" sldId="263"/>
            <ac:picMk id="24" creationId="{B39F67B5-9B6E-2D11-1917-A93CDEC35FC1}"/>
          </ac:picMkLst>
        </pc:picChg>
        <pc:picChg chg="add del mod">
          <ac:chgData name="Alya.m" userId="51950b65-7ea1-475d-98a2-3aea33cb6211" providerId="ADAL" clId="{C1BB2765-4C4E-479A-9A43-48B566E35473}" dt="2025-06-22T10:20:57.786" v="1139" actId="478"/>
          <ac:picMkLst>
            <pc:docMk/>
            <pc:sldMk cId="2485379195" sldId="263"/>
            <ac:picMk id="26" creationId="{84523589-66DA-F27B-9DF9-4FBD2069C1D1}"/>
          </ac:picMkLst>
        </pc:picChg>
        <pc:picChg chg="add del mod modCrop">
          <ac:chgData name="Alya.m" userId="51950b65-7ea1-475d-98a2-3aea33cb6211" providerId="ADAL" clId="{C1BB2765-4C4E-479A-9A43-48B566E35473}" dt="2025-06-22T10:47:24.407" v="1193" actId="1076"/>
          <ac:picMkLst>
            <pc:docMk/>
            <pc:sldMk cId="2485379195" sldId="263"/>
            <ac:picMk id="28" creationId="{5FAC0A9E-2496-9DF9-20D4-530EED55DA99}"/>
          </ac:picMkLst>
        </pc:picChg>
        <pc:picChg chg="add del mod">
          <ac:chgData name="Alya.m" userId="51950b65-7ea1-475d-98a2-3aea33cb6211" providerId="ADAL" clId="{C1BB2765-4C4E-479A-9A43-48B566E35473}" dt="2025-06-22T10:43:24.991" v="1173" actId="478"/>
          <ac:picMkLst>
            <pc:docMk/>
            <pc:sldMk cId="2485379195" sldId="263"/>
            <ac:picMk id="30" creationId="{4AAFE48F-1D04-77DD-4BB1-6081CB085DAF}"/>
          </ac:picMkLst>
        </pc:picChg>
        <pc:picChg chg="add del mod">
          <ac:chgData name="Alya.m" userId="51950b65-7ea1-475d-98a2-3aea33cb6211" providerId="ADAL" clId="{C1BB2765-4C4E-479A-9A43-48B566E35473}" dt="2025-06-22T10:43:14.346" v="1165" actId="478"/>
          <ac:picMkLst>
            <pc:docMk/>
            <pc:sldMk cId="2485379195" sldId="263"/>
            <ac:picMk id="32" creationId="{13FAE1FE-6ADF-A1FF-21E0-73F8C88FBB7C}"/>
          </ac:picMkLst>
        </pc:picChg>
        <pc:picChg chg="add del mod">
          <ac:chgData name="Alya.m" userId="51950b65-7ea1-475d-98a2-3aea33cb6211" providerId="ADAL" clId="{C1BB2765-4C4E-479A-9A43-48B566E35473}" dt="2025-06-22T10:47:19.995" v="1191" actId="478"/>
          <ac:picMkLst>
            <pc:docMk/>
            <pc:sldMk cId="2485379195" sldId="263"/>
            <ac:picMk id="34" creationId="{B8E441FC-46F6-0E73-1E1D-BEB778E8FD41}"/>
          </ac:picMkLst>
        </pc:picChg>
        <pc:picChg chg="add mod">
          <ac:chgData name="Alya.m" userId="51950b65-7ea1-475d-98a2-3aea33cb6211" providerId="ADAL" clId="{C1BB2765-4C4E-479A-9A43-48B566E35473}" dt="2025-06-22T10:44:23.172" v="1190" actId="1076"/>
          <ac:picMkLst>
            <pc:docMk/>
            <pc:sldMk cId="2485379195" sldId="263"/>
            <ac:picMk id="36" creationId="{12522F33-9190-AFBF-425B-C911167D0B72}"/>
          </ac:picMkLst>
        </pc:picChg>
        <pc:picChg chg="add mod modCrop">
          <ac:chgData name="Alya.m" userId="51950b65-7ea1-475d-98a2-3aea33cb6211" providerId="ADAL" clId="{C1BB2765-4C4E-479A-9A43-48B566E35473}" dt="2025-06-22T10:44:21.498" v="1189" actId="1076"/>
          <ac:picMkLst>
            <pc:docMk/>
            <pc:sldMk cId="2485379195" sldId="263"/>
            <ac:picMk id="38" creationId="{38F44A7C-7F4C-17B0-8A4B-6D4EC997037B}"/>
          </ac:picMkLst>
        </pc:picChg>
      </pc:sldChg>
      <pc:sldChg chg="addSp delSp modSp add mod">
        <pc:chgData name="Alya.m" userId="51950b65-7ea1-475d-98a2-3aea33cb6211" providerId="ADAL" clId="{C1BB2765-4C4E-479A-9A43-48B566E35473}" dt="2025-06-22T10:16:35.299" v="1114" actId="1076"/>
        <pc:sldMkLst>
          <pc:docMk/>
          <pc:sldMk cId="1496593995" sldId="264"/>
        </pc:sldMkLst>
        <pc:spChg chg="del">
          <ac:chgData name="Alya.m" userId="51950b65-7ea1-475d-98a2-3aea33cb6211" providerId="ADAL" clId="{C1BB2765-4C4E-479A-9A43-48B566E35473}" dt="2025-06-22T09:44:15.956" v="56" actId="478"/>
          <ac:spMkLst>
            <pc:docMk/>
            <pc:sldMk cId="1496593995" sldId="264"/>
            <ac:spMk id="7" creationId="{B45AC894-205D-CB6B-5532-1C55387D8695}"/>
          </ac:spMkLst>
        </pc:spChg>
        <pc:spChg chg="del">
          <ac:chgData name="Alya.m" userId="51950b65-7ea1-475d-98a2-3aea33cb6211" providerId="ADAL" clId="{C1BB2765-4C4E-479A-9A43-48B566E35473}" dt="2025-06-22T09:44:13.594" v="54" actId="478"/>
          <ac:spMkLst>
            <pc:docMk/>
            <pc:sldMk cId="1496593995" sldId="264"/>
            <ac:spMk id="8" creationId="{661F7DB9-DC29-1387-B8B6-94683210D911}"/>
          </ac:spMkLst>
        </pc:spChg>
        <pc:graphicFrameChg chg="add del mod">
          <ac:chgData name="Alya.m" userId="51950b65-7ea1-475d-98a2-3aea33cb6211" providerId="ADAL" clId="{C1BB2765-4C4E-479A-9A43-48B566E35473}" dt="2025-06-22T09:47:39.471" v="62" actId="478"/>
          <ac:graphicFrameMkLst>
            <pc:docMk/>
            <pc:sldMk cId="1496593995" sldId="264"/>
            <ac:graphicFrameMk id="3" creationId="{B5C82EC7-31AE-851C-9935-947FC49CF1F7}"/>
          </ac:graphicFrameMkLst>
        </pc:graphicFrameChg>
        <pc:graphicFrameChg chg="add mod modGraphic">
          <ac:chgData name="Alya.m" userId="51950b65-7ea1-475d-98a2-3aea33cb6211" providerId="ADAL" clId="{C1BB2765-4C4E-479A-9A43-48B566E35473}" dt="2025-06-22T10:16:35.299" v="1114" actId="1076"/>
          <ac:graphicFrameMkLst>
            <pc:docMk/>
            <pc:sldMk cId="1496593995" sldId="264"/>
            <ac:graphicFrameMk id="4" creationId="{B2EC8F58-B286-E44B-9663-65B4BACDF9E3}"/>
          </ac:graphicFrameMkLst>
        </pc:graphicFrameChg>
        <pc:graphicFrameChg chg="add del mod">
          <ac:chgData name="Alya.m" userId="51950b65-7ea1-475d-98a2-3aea33cb6211" providerId="ADAL" clId="{C1BB2765-4C4E-479A-9A43-48B566E35473}" dt="2025-06-22T10:07:23.509" v="577" actId="478"/>
          <ac:graphicFrameMkLst>
            <pc:docMk/>
            <pc:sldMk cId="1496593995" sldId="264"/>
            <ac:graphicFrameMk id="5" creationId="{BBA5BE38-346A-AACC-C8C3-C7D5D70EA694}"/>
          </ac:graphicFrameMkLst>
        </pc:graphicFrameChg>
        <pc:graphicFrameChg chg="del">
          <ac:chgData name="Alya.m" userId="51950b65-7ea1-475d-98a2-3aea33cb6211" providerId="ADAL" clId="{C1BB2765-4C4E-479A-9A43-48B566E35473}" dt="2025-06-22T09:44:14.799" v="55" actId="478"/>
          <ac:graphicFrameMkLst>
            <pc:docMk/>
            <pc:sldMk cId="1496593995" sldId="264"/>
            <ac:graphicFrameMk id="6" creationId="{A6D7AA7C-8A41-7C45-EE07-7E3AACDAEE0D}"/>
          </ac:graphicFrameMkLst>
        </pc:graphicFrameChg>
      </pc:sldChg>
      <pc:sldChg chg="addSp delSp modSp add mod">
        <pc:chgData name="Alya.m" userId="51950b65-7ea1-475d-98a2-3aea33cb6211" providerId="ADAL" clId="{C1BB2765-4C4E-479A-9A43-48B566E35473}" dt="2025-06-22T10:10:34.936" v="624" actId="14734"/>
        <pc:sldMkLst>
          <pc:docMk/>
          <pc:sldMk cId="2883222359" sldId="265"/>
        </pc:sldMkLst>
        <pc:spChg chg="add del mod">
          <ac:chgData name="Alya.m" userId="51950b65-7ea1-475d-98a2-3aea33cb6211" providerId="ADAL" clId="{C1BB2765-4C4E-479A-9A43-48B566E35473}" dt="2025-06-22T10:08:25.887" v="586" actId="478"/>
          <ac:spMkLst>
            <pc:docMk/>
            <pc:sldMk cId="2883222359" sldId="265"/>
            <ac:spMk id="3" creationId="{3987B144-0F6F-4219-DBA3-49666F3A4144}"/>
          </ac:spMkLst>
        </pc:spChg>
        <pc:spChg chg="add del mod">
          <ac:chgData name="Alya.m" userId="51950b65-7ea1-475d-98a2-3aea33cb6211" providerId="ADAL" clId="{C1BB2765-4C4E-479A-9A43-48B566E35473}" dt="2025-06-22T10:08:24.228" v="585" actId="478"/>
          <ac:spMkLst>
            <pc:docMk/>
            <pc:sldMk cId="2883222359" sldId="265"/>
            <ac:spMk id="4" creationId="{43713A36-09BB-4BBB-9133-19103B816B81}"/>
          </ac:spMkLst>
        </pc:spChg>
        <pc:spChg chg="add del mod">
          <ac:chgData name="Alya.m" userId="51950b65-7ea1-475d-98a2-3aea33cb6211" providerId="ADAL" clId="{C1BB2765-4C4E-479A-9A43-48B566E35473}" dt="2025-06-22T10:09:12.417" v="597" actId="478"/>
          <ac:spMkLst>
            <pc:docMk/>
            <pc:sldMk cId="2883222359" sldId="265"/>
            <ac:spMk id="5" creationId="{45F0753A-C9BB-5D0A-610C-55713C18BEDD}"/>
          </ac:spMkLst>
        </pc:spChg>
        <pc:spChg chg="del">
          <ac:chgData name="Alya.m" userId="51950b65-7ea1-475d-98a2-3aea33cb6211" providerId="ADAL" clId="{C1BB2765-4C4E-479A-9A43-48B566E35473}" dt="2025-06-22T10:09:54.370" v="607" actId="478"/>
          <ac:spMkLst>
            <pc:docMk/>
            <pc:sldMk cId="2883222359" sldId="265"/>
            <ac:spMk id="7" creationId="{AA02D8E2-EBDB-5E94-6D18-C740A567E171}"/>
          </ac:spMkLst>
        </pc:spChg>
        <pc:spChg chg="add del mod">
          <ac:chgData name="Alya.m" userId="51950b65-7ea1-475d-98a2-3aea33cb6211" providerId="ADAL" clId="{C1BB2765-4C4E-479A-9A43-48B566E35473}" dt="2025-06-22T10:09:51.006" v="606" actId="478"/>
          <ac:spMkLst>
            <pc:docMk/>
            <pc:sldMk cId="2883222359" sldId="265"/>
            <ac:spMk id="10" creationId="{D098221D-5525-B24B-A140-93431F6D2CF8}"/>
          </ac:spMkLst>
        </pc:spChg>
        <pc:graphicFrameChg chg="mod modGraphic">
          <ac:chgData name="Alya.m" userId="51950b65-7ea1-475d-98a2-3aea33cb6211" providerId="ADAL" clId="{C1BB2765-4C4E-479A-9A43-48B566E35473}" dt="2025-06-22T10:10:34.936" v="624" actId="14734"/>
          <ac:graphicFrameMkLst>
            <pc:docMk/>
            <pc:sldMk cId="2883222359" sldId="265"/>
            <ac:graphicFrameMk id="6" creationId="{3F1771A7-3B8C-521D-90B6-3CBB74470DCD}"/>
          </ac:graphicFrameMkLst>
        </pc:graphicFrameChg>
      </pc:sldChg>
      <pc:sldMasterChg chg="del delSldLayout">
        <pc:chgData name="Alya.m" userId="51950b65-7ea1-475d-98a2-3aea33cb6211" providerId="ADAL" clId="{C1BB2765-4C4E-479A-9A43-48B566E35473}" dt="2025-06-22T10:17:03.875" v="1115" actId="47"/>
        <pc:sldMasterMkLst>
          <pc:docMk/>
          <pc:sldMasterMk cId="0" sldId="2147483648"/>
        </pc:sldMasterMkLst>
        <pc:sldLayoutChg chg="del">
          <pc:chgData name="Alya.m" userId="51950b65-7ea1-475d-98a2-3aea33cb6211" providerId="ADAL" clId="{C1BB2765-4C4E-479A-9A43-48B566E35473}" dt="2025-06-22T10:17:03.875" v="1115" actId="47"/>
          <pc:sldLayoutMkLst>
            <pc:docMk/>
            <pc:sldMasterMk cId="0" sldId="2147483648"/>
            <pc:sldLayoutMk cId="0" sldId="2147483661"/>
          </pc:sldLayoutMkLst>
        </pc:sldLayoutChg>
        <pc:sldLayoutChg chg="del">
          <pc:chgData name="Alya.m" userId="51950b65-7ea1-475d-98a2-3aea33cb6211" providerId="ADAL" clId="{C1BB2765-4C4E-479A-9A43-48B566E35473}" dt="2025-06-22T10:17:03.875" v="1115" actId="47"/>
          <pc:sldLayoutMkLst>
            <pc:docMk/>
            <pc:sldMasterMk cId="0" sldId="2147483648"/>
            <pc:sldLayoutMk cId="0" sldId="2147483662"/>
          </pc:sldLayoutMkLst>
        </pc:sldLayoutChg>
        <pc:sldLayoutChg chg="del">
          <pc:chgData name="Alya.m" userId="51950b65-7ea1-475d-98a2-3aea33cb6211" providerId="ADAL" clId="{C1BB2765-4C4E-479A-9A43-48B566E35473}" dt="2025-06-22T10:17:03.875" v="1115" actId="47"/>
          <pc:sldLayoutMkLst>
            <pc:docMk/>
            <pc:sldMasterMk cId="0" sldId="2147483648"/>
            <pc:sldLayoutMk cId="0" sldId="2147483663"/>
          </pc:sldLayoutMkLst>
        </pc:sldLayoutChg>
        <pc:sldLayoutChg chg="del">
          <pc:chgData name="Alya.m" userId="51950b65-7ea1-475d-98a2-3aea33cb6211" providerId="ADAL" clId="{C1BB2765-4C4E-479A-9A43-48B566E35473}" dt="2025-06-22T10:17:03.875" v="1115" actId="47"/>
          <pc:sldLayoutMkLst>
            <pc:docMk/>
            <pc:sldMasterMk cId="0" sldId="2147483648"/>
            <pc:sldLayoutMk cId="0" sldId="2147483664"/>
          </pc:sldLayoutMkLst>
        </pc:sldLayoutChg>
        <pc:sldLayoutChg chg="del">
          <pc:chgData name="Alya.m" userId="51950b65-7ea1-475d-98a2-3aea33cb6211" providerId="ADAL" clId="{C1BB2765-4C4E-479A-9A43-48B566E35473}" dt="2025-06-22T10:17:03.875" v="1115" actId="47"/>
          <pc:sldLayoutMkLst>
            <pc:docMk/>
            <pc:sldMasterMk cId="0" sldId="2147483648"/>
            <pc:sldLayoutMk cId="0" sldId="2147483665"/>
          </pc:sldLayoutMkLst>
        </pc:sldLayoutChg>
      </pc:sldMasterChg>
    </pc:docChg>
  </pc:docChgLst>
  <pc:docChgLst>
    <pc:chgData name="Alya.m" userId="51950b65-7ea1-475d-98a2-3aea33cb6211" providerId="ADAL" clId="{1122AE28-4BC9-4894-9413-9C43A6AC68B5}"/>
    <pc:docChg chg="custSel modSld">
      <pc:chgData name="Alya.m" userId="51950b65-7ea1-475d-98a2-3aea33cb6211" providerId="ADAL" clId="{1122AE28-4BC9-4894-9413-9C43A6AC68B5}" dt="2025-06-22T11:25:23.675" v="694" actId="20577"/>
      <pc:docMkLst>
        <pc:docMk/>
      </pc:docMkLst>
      <pc:sldChg chg="modSp mod">
        <pc:chgData name="Alya.m" userId="51950b65-7ea1-475d-98a2-3aea33cb6211" providerId="ADAL" clId="{1122AE28-4BC9-4894-9413-9C43A6AC68B5}" dt="2025-06-22T10:53:13.747" v="0" actId="20577"/>
        <pc:sldMkLst>
          <pc:docMk/>
          <pc:sldMk cId="0" sldId="257"/>
        </pc:sldMkLst>
        <pc:spChg chg="mod">
          <ac:chgData name="Alya.m" userId="51950b65-7ea1-475d-98a2-3aea33cb6211" providerId="ADAL" clId="{1122AE28-4BC9-4894-9413-9C43A6AC68B5}" dt="2025-06-22T10:53:13.747" v="0" actId="20577"/>
          <ac:spMkLst>
            <pc:docMk/>
            <pc:sldMk cId="0" sldId="257"/>
            <ac:spMk id="5" creationId="{336B45A5-7E5C-6433-C2FC-A5A6C5F11047}"/>
          </ac:spMkLst>
        </pc:spChg>
      </pc:sldChg>
      <pc:sldChg chg="modSp mod">
        <pc:chgData name="Alya.m" userId="51950b65-7ea1-475d-98a2-3aea33cb6211" providerId="ADAL" clId="{1122AE28-4BC9-4894-9413-9C43A6AC68B5}" dt="2025-06-22T11:24:51.179" v="652" actId="20577"/>
        <pc:sldMkLst>
          <pc:docMk/>
          <pc:sldMk cId="0" sldId="258"/>
        </pc:sldMkLst>
        <pc:spChg chg="mod">
          <ac:chgData name="Alya.m" userId="51950b65-7ea1-475d-98a2-3aea33cb6211" providerId="ADAL" clId="{1122AE28-4BC9-4894-9413-9C43A6AC68B5}" dt="2025-06-22T10:53:17.639" v="1" actId="20577"/>
          <ac:spMkLst>
            <pc:docMk/>
            <pc:sldMk cId="0" sldId="258"/>
            <ac:spMk id="3" creationId="{C3E4E215-01F5-1B37-0DC0-345E26D5BF2F}"/>
          </ac:spMkLst>
        </pc:spChg>
        <pc:spChg chg="mod">
          <ac:chgData name="Alya.m" userId="51950b65-7ea1-475d-98a2-3aea33cb6211" providerId="ADAL" clId="{1122AE28-4BC9-4894-9413-9C43A6AC68B5}" dt="2025-06-22T11:24:51.179" v="652" actId="20577"/>
          <ac:spMkLst>
            <pc:docMk/>
            <pc:sldMk cId="0" sldId="258"/>
            <ac:spMk id="32" creationId="{DB85F44D-0C67-0A7F-9C96-89C13B609AFD}"/>
          </ac:spMkLst>
        </pc:spChg>
      </pc:sldChg>
      <pc:sldChg chg="modSp mod">
        <pc:chgData name="Alya.m" userId="51950b65-7ea1-475d-98a2-3aea33cb6211" providerId="ADAL" clId="{1122AE28-4BC9-4894-9413-9C43A6AC68B5}" dt="2025-06-22T11:25:18.515" v="686" actId="20577"/>
        <pc:sldMkLst>
          <pc:docMk/>
          <pc:sldMk cId="0" sldId="261"/>
        </pc:sldMkLst>
        <pc:spChg chg="mod">
          <ac:chgData name="Alya.m" userId="51950b65-7ea1-475d-98a2-3aea33cb6211" providerId="ADAL" clId="{1122AE28-4BC9-4894-9413-9C43A6AC68B5}" dt="2025-06-22T11:24:10.371" v="537" actId="20577"/>
          <ac:spMkLst>
            <pc:docMk/>
            <pc:sldMk cId="0" sldId="261"/>
            <ac:spMk id="5" creationId="{4977A08C-0173-5EC1-443B-7696EE01DB61}"/>
          </ac:spMkLst>
        </pc:spChg>
        <pc:spChg chg="mod">
          <ac:chgData name="Alya.m" userId="51950b65-7ea1-475d-98a2-3aea33cb6211" providerId="ADAL" clId="{1122AE28-4BC9-4894-9413-9C43A6AC68B5}" dt="2025-06-22T10:53:28.826" v="5" actId="20577"/>
          <ac:spMkLst>
            <pc:docMk/>
            <pc:sldMk cId="0" sldId="261"/>
            <ac:spMk id="7" creationId="{766EA7DA-8B7D-287D-46B2-A3B4B7EE2D5B}"/>
          </ac:spMkLst>
        </pc:spChg>
        <pc:spChg chg="mod">
          <ac:chgData name="Alya.m" userId="51950b65-7ea1-475d-98a2-3aea33cb6211" providerId="ADAL" clId="{1122AE28-4BC9-4894-9413-9C43A6AC68B5}" dt="2025-06-22T11:25:18.515" v="686" actId="20577"/>
          <ac:spMkLst>
            <pc:docMk/>
            <pc:sldMk cId="0" sldId="261"/>
            <ac:spMk id="25" creationId="{0D9FB778-714E-CBD6-BCA6-AF5C7BB0062D}"/>
          </ac:spMkLst>
        </pc:spChg>
        <pc:graphicFrameChg chg="modGraphic">
          <ac:chgData name="Alya.m" userId="51950b65-7ea1-475d-98a2-3aea33cb6211" providerId="ADAL" clId="{1122AE28-4BC9-4894-9413-9C43A6AC68B5}" dt="2025-06-22T11:24:40.189" v="649" actId="20577"/>
          <ac:graphicFrameMkLst>
            <pc:docMk/>
            <pc:sldMk cId="0" sldId="261"/>
            <ac:graphicFrameMk id="4" creationId="{BF80DB2A-768F-356C-2AAD-B9D29FBECF80}"/>
          </ac:graphicFrameMkLst>
        </pc:graphicFrameChg>
      </pc:sldChg>
      <pc:sldChg chg="modSp mod">
        <pc:chgData name="Alya.m" userId="51950b65-7ea1-475d-98a2-3aea33cb6211" providerId="ADAL" clId="{1122AE28-4BC9-4894-9413-9C43A6AC68B5}" dt="2025-06-22T11:25:23.675" v="694" actId="20577"/>
        <pc:sldMkLst>
          <pc:docMk/>
          <pc:sldMk cId="0" sldId="262"/>
        </pc:sldMkLst>
        <pc:spChg chg="mod">
          <ac:chgData name="Alya.m" userId="51950b65-7ea1-475d-98a2-3aea33cb6211" providerId="ADAL" clId="{1122AE28-4BC9-4894-9413-9C43A6AC68B5}" dt="2025-06-22T11:25:23.675" v="694" actId="20577"/>
          <ac:spMkLst>
            <pc:docMk/>
            <pc:sldMk cId="0" sldId="262"/>
            <ac:spMk id="17" creationId="{A62C9AF2-FABF-CD4D-B55F-89603ABBC244}"/>
          </ac:spMkLst>
        </pc:spChg>
      </pc:sldChg>
      <pc:sldChg chg="addSp delSp modSp mod">
        <pc:chgData name="Alya.m" userId="51950b65-7ea1-475d-98a2-3aea33cb6211" providerId="ADAL" clId="{1122AE28-4BC9-4894-9413-9C43A6AC68B5}" dt="2025-06-22T11:24:58.371" v="662" actId="20577"/>
        <pc:sldMkLst>
          <pc:docMk/>
          <pc:sldMk cId="2485379195" sldId="263"/>
        </pc:sldMkLst>
        <pc:spChg chg="mod">
          <ac:chgData name="Alya.m" userId="51950b65-7ea1-475d-98a2-3aea33cb6211" providerId="ADAL" clId="{1122AE28-4BC9-4894-9413-9C43A6AC68B5}" dt="2025-06-22T10:53:21.414" v="2" actId="20577"/>
          <ac:spMkLst>
            <pc:docMk/>
            <pc:sldMk cId="2485379195" sldId="263"/>
            <ac:spMk id="2" creationId="{8AD4C7EF-5C73-00A0-4888-66901B0BD36F}"/>
          </ac:spMkLst>
        </pc:spChg>
        <pc:spChg chg="mod">
          <ac:chgData name="Alya.m" userId="51950b65-7ea1-475d-98a2-3aea33cb6211" providerId="ADAL" clId="{1122AE28-4BC9-4894-9413-9C43A6AC68B5}" dt="2025-06-22T11:24:58.371" v="662" actId="20577"/>
          <ac:spMkLst>
            <pc:docMk/>
            <pc:sldMk cId="2485379195" sldId="263"/>
            <ac:spMk id="13" creationId="{78513FB6-7C25-55F9-CA20-249BBED8B54D}"/>
          </ac:spMkLst>
        </pc:spChg>
        <pc:spChg chg="mod">
          <ac:chgData name="Alya.m" userId="51950b65-7ea1-475d-98a2-3aea33cb6211" providerId="ADAL" clId="{1122AE28-4BC9-4894-9413-9C43A6AC68B5}" dt="2025-06-22T11:14:24.491" v="276" actId="1076"/>
          <ac:spMkLst>
            <pc:docMk/>
            <pc:sldMk cId="2485379195" sldId="263"/>
            <ac:spMk id="14" creationId="{5FCA9386-3536-902C-9FC5-D405BCCA79AB}"/>
          </ac:spMkLst>
        </pc:spChg>
        <pc:picChg chg="add mod">
          <ac:chgData name="Alya.m" userId="51950b65-7ea1-475d-98a2-3aea33cb6211" providerId="ADAL" clId="{1122AE28-4BC9-4894-9413-9C43A6AC68B5}" dt="2025-06-22T11:14:48.847" v="282" actId="1076"/>
          <ac:picMkLst>
            <pc:docMk/>
            <pc:sldMk cId="2485379195" sldId="263"/>
            <ac:picMk id="4" creationId="{06159783-1D5C-C2CA-DBEA-3228BDBE06A3}"/>
          </ac:picMkLst>
        </pc:picChg>
        <pc:picChg chg="add mod">
          <ac:chgData name="Alya.m" userId="51950b65-7ea1-475d-98a2-3aea33cb6211" providerId="ADAL" clId="{1122AE28-4BC9-4894-9413-9C43A6AC68B5}" dt="2025-06-22T11:14:51.241" v="283" actId="1076"/>
          <ac:picMkLst>
            <pc:docMk/>
            <pc:sldMk cId="2485379195" sldId="263"/>
            <ac:picMk id="6" creationId="{2E9232F7-50EE-92B7-F4CF-B0077A1D3382}"/>
          </ac:picMkLst>
        </pc:picChg>
        <pc:picChg chg="add del mod">
          <ac:chgData name="Alya.m" userId="51950b65-7ea1-475d-98a2-3aea33cb6211" providerId="ADAL" clId="{1122AE28-4BC9-4894-9413-9C43A6AC68B5}" dt="2025-06-22T11:13:14.327" v="253" actId="478"/>
          <ac:picMkLst>
            <pc:docMk/>
            <pc:sldMk cId="2485379195" sldId="263"/>
            <ac:picMk id="8" creationId="{DB8EDE11-D687-C88B-7472-471B8A28B599}"/>
          </ac:picMkLst>
        </pc:picChg>
        <pc:picChg chg="del">
          <ac:chgData name="Alya.m" userId="51950b65-7ea1-475d-98a2-3aea33cb6211" providerId="ADAL" clId="{1122AE28-4BC9-4894-9413-9C43A6AC68B5}" dt="2025-06-22T10:53:48.194" v="7" actId="478"/>
          <ac:picMkLst>
            <pc:docMk/>
            <pc:sldMk cId="2485379195" sldId="263"/>
            <ac:picMk id="15" creationId="{282BA919-F9C4-D236-564F-928FB8A84663}"/>
          </ac:picMkLst>
        </pc:picChg>
        <pc:picChg chg="add mod">
          <ac:chgData name="Alya.m" userId="51950b65-7ea1-475d-98a2-3aea33cb6211" providerId="ADAL" clId="{1122AE28-4BC9-4894-9413-9C43A6AC68B5}" dt="2025-06-22T11:14:19.891" v="273" actId="1076"/>
          <ac:picMkLst>
            <pc:docMk/>
            <pc:sldMk cId="2485379195" sldId="263"/>
            <ac:picMk id="16" creationId="{C0C5A374-E761-A81F-A6A0-E99F9985674E}"/>
          </ac:picMkLst>
        </pc:picChg>
        <pc:picChg chg="add mod">
          <ac:chgData name="Alya.m" userId="51950b65-7ea1-475d-98a2-3aea33cb6211" providerId="ADAL" clId="{1122AE28-4BC9-4894-9413-9C43A6AC68B5}" dt="2025-06-22T11:14:20.816" v="274" actId="1076"/>
          <ac:picMkLst>
            <pc:docMk/>
            <pc:sldMk cId="2485379195" sldId="263"/>
            <ac:picMk id="18" creationId="{14431842-4D1F-0D2E-5D24-D74DA0A54A7F}"/>
          </ac:picMkLst>
        </pc:picChg>
        <pc:picChg chg="add del mod">
          <ac:chgData name="Alya.m" userId="51950b65-7ea1-475d-98a2-3aea33cb6211" providerId="ADAL" clId="{1122AE28-4BC9-4894-9413-9C43A6AC68B5}" dt="2025-06-22T11:13:10.151" v="250" actId="478"/>
          <ac:picMkLst>
            <pc:docMk/>
            <pc:sldMk cId="2485379195" sldId="263"/>
            <ac:picMk id="20" creationId="{749081A7-0224-EFD9-A4C3-E09D16EF5D93}"/>
          </ac:picMkLst>
        </pc:picChg>
        <pc:picChg chg="add mod">
          <ac:chgData name="Alya.m" userId="51950b65-7ea1-475d-98a2-3aea33cb6211" providerId="ADAL" clId="{1122AE28-4BC9-4894-9413-9C43A6AC68B5}" dt="2025-06-22T11:14:21.566" v="275" actId="1076"/>
          <ac:picMkLst>
            <pc:docMk/>
            <pc:sldMk cId="2485379195" sldId="263"/>
            <ac:picMk id="22" creationId="{E64E223A-D2D0-FC6E-EA75-93DBFE13A988}"/>
          </ac:picMkLst>
        </pc:picChg>
        <pc:picChg chg="del">
          <ac:chgData name="Alya.m" userId="51950b65-7ea1-475d-98a2-3aea33cb6211" providerId="ADAL" clId="{1122AE28-4BC9-4894-9413-9C43A6AC68B5}" dt="2025-06-22T10:53:47.568" v="6" actId="478"/>
          <ac:picMkLst>
            <pc:docMk/>
            <pc:sldMk cId="2485379195" sldId="263"/>
            <ac:picMk id="28" creationId="{5FAC0A9E-2496-9DF9-20D4-530EED55DA99}"/>
          </ac:picMkLst>
        </pc:picChg>
        <pc:picChg chg="del">
          <ac:chgData name="Alya.m" userId="51950b65-7ea1-475d-98a2-3aea33cb6211" providerId="ADAL" clId="{1122AE28-4BC9-4894-9413-9C43A6AC68B5}" dt="2025-06-22T10:53:49.725" v="9" actId="478"/>
          <ac:picMkLst>
            <pc:docMk/>
            <pc:sldMk cId="2485379195" sldId="263"/>
            <ac:picMk id="36" creationId="{12522F33-9190-AFBF-425B-C911167D0B72}"/>
          </ac:picMkLst>
        </pc:picChg>
        <pc:picChg chg="del">
          <ac:chgData name="Alya.m" userId="51950b65-7ea1-475d-98a2-3aea33cb6211" providerId="ADAL" clId="{1122AE28-4BC9-4894-9413-9C43A6AC68B5}" dt="2025-06-22T10:53:49.210" v="8" actId="478"/>
          <ac:picMkLst>
            <pc:docMk/>
            <pc:sldMk cId="2485379195" sldId="263"/>
            <ac:picMk id="38" creationId="{38F44A7C-7F4C-17B0-8A4B-6D4EC997037B}"/>
          </ac:picMkLst>
        </pc:picChg>
      </pc:sldChg>
      <pc:sldChg chg="modSp mod">
        <pc:chgData name="Alya.m" userId="51950b65-7ea1-475d-98a2-3aea33cb6211" providerId="ADAL" clId="{1122AE28-4BC9-4894-9413-9C43A6AC68B5}" dt="2025-06-22T11:25:04.145" v="670" actId="20577"/>
        <pc:sldMkLst>
          <pc:docMk/>
          <pc:sldMk cId="1496593995" sldId="264"/>
        </pc:sldMkLst>
        <pc:spChg chg="mod">
          <ac:chgData name="Alya.m" userId="51950b65-7ea1-475d-98a2-3aea33cb6211" providerId="ADAL" clId="{1122AE28-4BC9-4894-9413-9C43A6AC68B5}" dt="2025-06-22T10:53:24.276" v="3" actId="20577"/>
          <ac:spMkLst>
            <pc:docMk/>
            <pc:sldMk cId="1496593995" sldId="264"/>
            <ac:spMk id="2" creationId="{2A426A4F-29C0-5A06-5AB6-78FD9FB2D190}"/>
          </ac:spMkLst>
        </pc:spChg>
        <pc:spChg chg="mod">
          <ac:chgData name="Alya.m" userId="51950b65-7ea1-475d-98a2-3aea33cb6211" providerId="ADAL" clId="{1122AE28-4BC9-4894-9413-9C43A6AC68B5}" dt="2025-06-22T11:25:04.145" v="670" actId="20577"/>
          <ac:spMkLst>
            <pc:docMk/>
            <pc:sldMk cId="1496593995" sldId="264"/>
            <ac:spMk id="13" creationId="{5B8AE2A3-E285-5643-944C-F64F3B179DCC}"/>
          </ac:spMkLst>
        </pc:spChg>
        <pc:graphicFrameChg chg="mod modGraphic">
          <ac:chgData name="Alya.m" userId="51950b65-7ea1-475d-98a2-3aea33cb6211" providerId="ADAL" clId="{1122AE28-4BC9-4894-9413-9C43A6AC68B5}" dt="2025-06-22T11:23:55.428" v="534" actId="1076"/>
          <ac:graphicFrameMkLst>
            <pc:docMk/>
            <pc:sldMk cId="1496593995" sldId="264"/>
            <ac:graphicFrameMk id="4" creationId="{B2EC8F58-B286-E44B-9663-65B4BACDF9E3}"/>
          </ac:graphicFrameMkLst>
        </pc:graphicFrameChg>
      </pc:sldChg>
      <pc:sldChg chg="modSp mod">
        <pc:chgData name="Alya.m" userId="51950b65-7ea1-475d-98a2-3aea33cb6211" providerId="ADAL" clId="{1122AE28-4BC9-4894-9413-9C43A6AC68B5}" dt="2025-06-22T11:25:12.448" v="678" actId="20577"/>
        <pc:sldMkLst>
          <pc:docMk/>
          <pc:sldMk cId="2883222359" sldId="265"/>
        </pc:sldMkLst>
        <pc:spChg chg="mod">
          <ac:chgData name="Alya.m" userId="51950b65-7ea1-475d-98a2-3aea33cb6211" providerId="ADAL" clId="{1122AE28-4BC9-4894-9413-9C43A6AC68B5}" dt="2025-06-22T10:53:26.511" v="4" actId="20577"/>
          <ac:spMkLst>
            <pc:docMk/>
            <pc:sldMk cId="2883222359" sldId="265"/>
            <ac:spMk id="2" creationId="{8801D50E-DFFB-1EA3-8AF5-A25D90B7488D}"/>
          </ac:spMkLst>
        </pc:spChg>
        <pc:spChg chg="mod">
          <ac:chgData name="Alya.m" userId="51950b65-7ea1-475d-98a2-3aea33cb6211" providerId="ADAL" clId="{1122AE28-4BC9-4894-9413-9C43A6AC68B5}" dt="2025-06-22T11:25:12.448" v="678" actId="20577"/>
          <ac:spMkLst>
            <pc:docMk/>
            <pc:sldMk cId="2883222359" sldId="265"/>
            <ac:spMk id="13" creationId="{4B89A28B-8E2E-3F97-BDCD-AFEE1E7A4C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2800" b="1" i="0">
                <a:solidFill>
                  <a:srgbClr val="426986"/>
                </a:solidFill>
                <a:latin typeface="Trebuchet MS"/>
                <a:cs typeface="Trebuchet MS"/>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sz="1800" b="0" i="0">
                <a:solidFill>
                  <a:srgbClr val="1D1C1D"/>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7826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6986"/>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rgbClr val="1D1C1D"/>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168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6986"/>
                </a:solidFill>
                <a:latin typeface="Trebuchet MS"/>
                <a:cs typeface="Trebuchet MS"/>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22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26986"/>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7774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55418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38412" y="1739249"/>
            <a:ext cx="1820545" cy="452119"/>
          </a:xfrm>
          <a:prstGeom prst="rect">
            <a:avLst/>
          </a:prstGeom>
        </p:spPr>
        <p:txBody>
          <a:bodyPr wrap="square" lIns="0" tIns="0" rIns="0" bIns="0">
            <a:spAutoFit/>
          </a:bodyPr>
          <a:lstStyle>
            <a:lvl1pPr>
              <a:defRPr sz="2800" b="1" i="0">
                <a:solidFill>
                  <a:srgbClr val="426986"/>
                </a:solidFill>
                <a:latin typeface="Trebuchet MS"/>
                <a:cs typeface="Trebuchet MS"/>
              </a:defRPr>
            </a:lvl1pPr>
          </a:lstStyle>
          <a:p>
            <a:endParaRPr/>
          </a:p>
        </p:txBody>
      </p:sp>
      <p:sp>
        <p:nvSpPr>
          <p:cNvPr id="3" name="Holder 3"/>
          <p:cNvSpPr>
            <a:spLocks noGrp="1"/>
          </p:cNvSpPr>
          <p:nvPr>
            <p:ph type="body" idx="1"/>
          </p:nvPr>
        </p:nvSpPr>
        <p:spPr>
          <a:xfrm>
            <a:off x="204635" y="3938102"/>
            <a:ext cx="7120255" cy="5683250"/>
          </a:xfrm>
          <a:prstGeom prst="rect">
            <a:avLst/>
          </a:prstGeom>
        </p:spPr>
        <p:txBody>
          <a:bodyPr wrap="square" lIns="0" tIns="0" rIns="0" bIns="0">
            <a:spAutoFit/>
          </a:bodyPr>
          <a:lstStyle>
            <a:lvl1pPr>
              <a:defRPr sz="1800" b="0" i="0">
                <a:solidFill>
                  <a:srgbClr val="1D1C1D"/>
                </a:solidFill>
                <a:latin typeface="Trebuchet MS"/>
                <a:cs typeface="Trebuchet MS"/>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6/22/2025</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492038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solarpathusa.com/" TargetMode="External"/><Relationship Id="rId2" Type="http://schemas.openxmlformats.org/officeDocument/2006/relationships/hyperlink" Target="mailto:contact@solarpathusa.com"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4876801"/>
            <a:ext cx="7772400" cy="5188225"/>
          </a:xfrm>
          <a:prstGeom prst="rect">
            <a:avLst/>
          </a:prstGeom>
        </p:spPr>
      </p:pic>
      <p:sp>
        <p:nvSpPr>
          <p:cNvPr id="9" name="Rectangle 8">
            <a:extLst>
              <a:ext uri="{FF2B5EF4-FFF2-40B4-BE49-F238E27FC236}">
                <a16:creationId xmlns:a16="http://schemas.microsoft.com/office/drawing/2014/main" id="{107C918B-87E8-CADB-C301-A61310676B64}"/>
              </a:ext>
            </a:extLst>
          </p:cNvPr>
          <p:cNvSpPr/>
          <p:nvPr/>
        </p:nvSpPr>
        <p:spPr>
          <a:xfrm>
            <a:off x="14908" y="-1"/>
            <a:ext cx="7757492" cy="4992757"/>
          </a:xfrm>
          <a:prstGeom prst="rect">
            <a:avLst/>
          </a:prstGeom>
          <a:solidFill>
            <a:srgbClr val="062B3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L" sz="1800" b="0" i="0" u="none" strike="noStrike" kern="0" cap="none" spc="0" normalizeH="0" baseline="0" noProof="0">
              <a:ln>
                <a:noFill/>
              </a:ln>
              <a:solidFill>
                <a:prstClr val="white"/>
              </a:solidFill>
              <a:effectLst/>
              <a:uLnTx/>
              <a:uFillTx/>
              <a:latin typeface="Calibri"/>
              <a:ea typeface="+mn-ea"/>
              <a:cs typeface="+mn-cs"/>
            </a:endParaRPr>
          </a:p>
        </p:txBody>
      </p:sp>
      <p:sp>
        <p:nvSpPr>
          <p:cNvPr id="5" name="object 85">
            <a:extLst>
              <a:ext uri="{FF2B5EF4-FFF2-40B4-BE49-F238E27FC236}">
                <a16:creationId xmlns:a16="http://schemas.microsoft.com/office/drawing/2014/main" id="{336B45A5-7E5C-6433-C2FC-A5A6C5F11047}"/>
              </a:ext>
            </a:extLst>
          </p:cNvPr>
          <p:cNvSpPr txBox="1">
            <a:spLocks/>
          </p:cNvSpPr>
          <p:nvPr/>
        </p:nvSpPr>
        <p:spPr>
          <a:xfrm>
            <a:off x="56322" y="3048000"/>
            <a:ext cx="7742582" cy="1545936"/>
          </a:xfrm>
          <a:prstGeom prst="rect">
            <a:avLst/>
          </a:prstGeom>
        </p:spPr>
        <p:txBody>
          <a:bodyPr vert="horz" wrap="square" lIns="0" tIns="67945" rIns="0" bIns="0" rtlCol="0">
            <a:spAutoFit/>
          </a:bodyPr>
          <a:lstStyle>
            <a:lvl1pPr>
              <a:defRPr>
                <a:latin typeface="+mj-lt"/>
                <a:ea typeface="+mj-ea"/>
                <a:cs typeface="+mj-cs"/>
              </a:defRPr>
            </a:lvl1pPr>
          </a:lstStyle>
          <a:p>
            <a:pPr marL="38100" marR="0" lvl="0" indent="0" algn="ctr" defTabSz="914400" eaLnBrk="1" fontAlgn="auto" latinLnBrk="0" hangingPunct="1">
              <a:lnSpc>
                <a:spcPct val="100000"/>
              </a:lnSpc>
              <a:spcBef>
                <a:spcPts val="535"/>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Aparajita" panose="02020603050405020304" pitchFamily="18" charset="0"/>
                <a:ea typeface="+mj-ea"/>
                <a:cs typeface="Aparajita" panose="02020603050405020304" pitchFamily="18" charset="0"/>
              </a:rPr>
              <a:t>LIGHTDECO SOLATILE2 Specifications</a:t>
            </a:r>
            <a:r>
              <a:rPr kumimoji="0" lang="en-US" sz="2400" b="1" i="0" u="none" strike="noStrike" kern="0" cap="none" spc="0" normalizeH="0" baseline="0" noProof="0" dirty="0">
                <a:ln>
                  <a:noFill/>
                </a:ln>
                <a:solidFill>
                  <a:prstClr val="white"/>
                </a:solidFill>
                <a:effectLst/>
                <a:uLnTx/>
                <a:uFillTx/>
                <a:latin typeface="Aparajita" panose="02020603050405020304" pitchFamily="18" charset="0"/>
                <a:ea typeface="+mj-ea"/>
                <a:cs typeface="Aparajita"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2997" y="56596"/>
            <a:ext cx="1695158" cy="590217"/>
          </a:xfrm>
          <a:prstGeom prst="rect">
            <a:avLst/>
          </a:prstGeom>
        </p:spPr>
      </p:pic>
      <p:sp>
        <p:nvSpPr>
          <p:cNvPr id="4" name="object 4"/>
          <p:cNvSpPr/>
          <p:nvPr/>
        </p:nvSpPr>
        <p:spPr>
          <a:xfrm>
            <a:off x="0" y="1337413"/>
            <a:ext cx="3886200" cy="8416186"/>
          </a:xfrm>
          <a:custGeom>
            <a:avLst/>
            <a:gdLst/>
            <a:ahLst/>
            <a:cxnLst/>
            <a:rect l="l" t="t" r="r" b="b"/>
            <a:pathLst>
              <a:path w="7772400" h="5628640">
                <a:moveTo>
                  <a:pt x="7772399" y="5628502"/>
                </a:moveTo>
                <a:lnTo>
                  <a:pt x="0" y="5628502"/>
                </a:lnTo>
                <a:lnTo>
                  <a:pt x="0" y="0"/>
                </a:lnTo>
                <a:lnTo>
                  <a:pt x="7772399" y="0"/>
                </a:lnTo>
                <a:lnTo>
                  <a:pt x="7772399" y="5628502"/>
                </a:lnTo>
                <a:close/>
              </a:path>
            </a:pathLst>
          </a:custGeom>
          <a:solidFill>
            <a:srgbClr val="42698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6" name="object 6"/>
          <p:cNvSpPr txBox="1"/>
          <p:nvPr/>
        </p:nvSpPr>
        <p:spPr>
          <a:xfrm>
            <a:off x="3886200" y="1377693"/>
            <a:ext cx="3657600" cy="2985946"/>
          </a:xfrm>
          <a:prstGeom prst="rect">
            <a:avLst/>
          </a:prstGeom>
        </p:spPr>
        <p:txBody>
          <a:bodyPr vert="horz" wrap="square" lIns="0" tIns="12700" rIns="0" bIns="0" rtlCol="0">
            <a:spAutoFit/>
          </a:bodyPr>
          <a:lstStyle/>
          <a:p>
            <a:pPr marL="12065" marR="5080" lvl="0" indent="0" algn="ctr" defTabSz="914400" eaLnBrk="1" fontAlgn="auto" latinLnBrk="0" hangingPunct="1">
              <a:lnSpc>
                <a:spcPct val="114999"/>
              </a:lnSpc>
              <a:spcBef>
                <a:spcPts val="100"/>
              </a:spcBef>
              <a:spcAft>
                <a:spcPts val="0"/>
              </a:spcAft>
              <a:buClrTx/>
              <a:buSzTx/>
              <a:buFontTx/>
              <a:buNone/>
              <a:tabLst/>
              <a:defRPr/>
            </a:pPr>
            <a:r>
              <a:rPr kumimoji="0" sz="2400" b="0" i="0" u="none" strike="noStrike" kern="0" cap="none" spc="-30" normalizeH="0" baseline="0" noProof="0" dirty="0">
                <a:ln>
                  <a:noFill/>
                </a:ln>
                <a:solidFill>
                  <a:srgbClr val="1D1C1D"/>
                </a:solidFill>
                <a:effectLst/>
                <a:uLnTx/>
                <a:uFillTx/>
                <a:latin typeface="Aparajita" panose="02020603050405020304" pitchFamily="18" charset="0"/>
                <a:cs typeface="Aparajita" panose="02020603050405020304" pitchFamily="18" charset="0"/>
              </a:rPr>
              <a:t>SolarPath</a:t>
            </a:r>
            <a:r>
              <a:rPr kumimoji="0" sz="2400" b="0" i="0" u="none" strike="noStrike" kern="0" cap="none" spc="-13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75" normalizeH="0" baseline="0" noProof="0" dirty="0">
                <a:ln>
                  <a:noFill/>
                </a:ln>
                <a:solidFill>
                  <a:srgbClr val="1D1C1D"/>
                </a:solidFill>
                <a:effectLst/>
                <a:uLnTx/>
                <a:uFillTx/>
                <a:latin typeface="Aparajita" panose="02020603050405020304" pitchFamily="18" charset="0"/>
                <a:cs typeface="Aparajita" panose="02020603050405020304" pitchFamily="18" charset="0"/>
              </a:rPr>
              <a:t>is</a:t>
            </a:r>
            <a:r>
              <a:rPr kumimoji="0" sz="2400" b="0" i="0" u="none" strike="noStrike" kern="0" cap="none" spc="-114"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0" normalizeH="0" baseline="0" noProof="0" dirty="0">
                <a:ln>
                  <a:noFill/>
                </a:ln>
                <a:solidFill>
                  <a:srgbClr val="1D1C1D"/>
                </a:solidFill>
                <a:effectLst/>
                <a:uLnTx/>
                <a:uFillTx/>
                <a:latin typeface="Aparajita" panose="02020603050405020304" pitchFamily="18" charset="0"/>
                <a:cs typeface="Aparajita" panose="02020603050405020304" pitchFamily="18" charset="0"/>
              </a:rPr>
              <a:t>dedicated</a:t>
            </a:r>
            <a:r>
              <a:rPr kumimoji="0" sz="2400" b="0" i="0" u="none" strike="noStrike" kern="0" cap="none" spc="-114"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50" normalizeH="0" baseline="0" noProof="0" dirty="0">
                <a:ln>
                  <a:noFill/>
                </a:ln>
                <a:solidFill>
                  <a:srgbClr val="1D1C1D"/>
                </a:solidFill>
                <a:effectLst/>
                <a:uLnTx/>
                <a:uFillTx/>
                <a:latin typeface="Aparajita" panose="02020603050405020304" pitchFamily="18" charset="0"/>
                <a:cs typeface="Aparajita" panose="02020603050405020304" pitchFamily="18" charset="0"/>
              </a:rPr>
              <a:t>to</a:t>
            </a:r>
            <a:r>
              <a:rPr kumimoji="0" sz="2400" b="0" i="0" u="none" strike="noStrike" kern="0" cap="none" spc="-114"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80" normalizeH="0" baseline="0" noProof="0" dirty="0">
                <a:ln>
                  <a:noFill/>
                </a:ln>
                <a:solidFill>
                  <a:srgbClr val="1D1C1D"/>
                </a:solidFill>
                <a:effectLst/>
                <a:uLnTx/>
                <a:uFillTx/>
                <a:latin typeface="Aparajita" panose="02020603050405020304" pitchFamily="18" charset="0"/>
                <a:cs typeface="Aparajita" panose="02020603050405020304" pitchFamily="18" charset="0"/>
              </a:rPr>
              <a:t>delivering</a:t>
            </a:r>
            <a:r>
              <a:rPr kumimoji="0" sz="2400" b="0" i="0" u="none" strike="noStrike" kern="0" cap="none" spc="-10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80" normalizeH="0" baseline="0" noProof="0" dirty="0">
                <a:ln>
                  <a:noFill/>
                </a:ln>
                <a:solidFill>
                  <a:srgbClr val="1D1C1D"/>
                </a:solidFill>
                <a:effectLst/>
                <a:uLnTx/>
                <a:uFillTx/>
                <a:latin typeface="Aparajita" panose="02020603050405020304" pitchFamily="18" charset="0"/>
                <a:cs typeface="Aparajita" panose="02020603050405020304" pitchFamily="18" charset="0"/>
              </a:rPr>
              <a:t>architectural</a:t>
            </a:r>
            <a:r>
              <a:rPr kumimoji="0" sz="2400" b="0" i="0" u="none" strike="noStrike" kern="0" cap="none" spc="-11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25" normalizeH="0" baseline="0" noProof="0" dirty="0">
                <a:ln>
                  <a:noFill/>
                </a:ln>
                <a:solidFill>
                  <a:srgbClr val="1D1C1D"/>
                </a:solidFill>
                <a:effectLst/>
                <a:uLnTx/>
                <a:uFillTx/>
                <a:latin typeface="Aparajita" panose="02020603050405020304" pitchFamily="18" charset="0"/>
                <a:cs typeface="Aparajita" panose="02020603050405020304" pitchFamily="18" charset="0"/>
              </a:rPr>
              <a:t>and </a:t>
            </a:r>
            <a:r>
              <a:rPr kumimoji="0" sz="2400" b="0" i="0" u="none" strike="noStrike" kern="0" cap="none" spc="-65" normalizeH="0" baseline="0" noProof="0" dirty="0">
                <a:ln>
                  <a:noFill/>
                </a:ln>
                <a:solidFill>
                  <a:srgbClr val="1D1C1D"/>
                </a:solidFill>
                <a:effectLst/>
                <a:uLnTx/>
                <a:uFillTx/>
                <a:latin typeface="Aparajita" panose="02020603050405020304" pitchFamily="18" charset="0"/>
                <a:cs typeface="Aparajita" panose="02020603050405020304" pitchFamily="18" charset="0"/>
              </a:rPr>
              <a:t>commercial-</a:t>
            </a:r>
            <a:r>
              <a:rPr kumimoji="0" sz="2400" b="0" i="0" u="none" strike="noStrike" kern="0" cap="none" spc="0" normalizeH="0" baseline="0" noProof="0" dirty="0">
                <a:ln>
                  <a:noFill/>
                </a:ln>
                <a:solidFill>
                  <a:srgbClr val="1D1C1D"/>
                </a:solidFill>
                <a:effectLst/>
                <a:uLnTx/>
                <a:uFillTx/>
                <a:latin typeface="Aparajita" panose="02020603050405020304" pitchFamily="18" charset="0"/>
                <a:cs typeface="Aparajita" panose="02020603050405020304" pitchFamily="18" charset="0"/>
              </a:rPr>
              <a:t>grade</a:t>
            </a:r>
            <a:r>
              <a:rPr kumimoji="0" sz="2400" b="0" i="0" u="none" strike="noStrike" kern="0" cap="none" spc="-6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60" normalizeH="0" baseline="0" noProof="0" dirty="0">
                <a:ln>
                  <a:noFill/>
                </a:ln>
                <a:solidFill>
                  <a:srgbClr val="1D1C1D"/>
                </a:solidFill>
                <a:effectLst/>
                <a:uLnTx/>
                <a:uFillTx/>
                <a:latin typeface="Aparajita" panose="02020603050405020304" pitchFamily="18" charset="0"/>
                <a:cs typeface="Aparajita" panose="02020603050405020304" pitchFamily="18" charset="0"/>
              </a:rPr>
              <a:t>solar lighting</a:t>
            </a:r>
            <a:r>
              <a:rPr kumimoji="0" sz="2400" b="0" i="0" u="none" strike="noStrike" kern="0" cap="none" spc="-6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80" normalizeH="0" baseline="0" noProof="0" dirty="0">
                <a:ln>
                  <a:noFill/>
                </a:ln>
                <a:solidFill>
                  <a:srgbClr val="1D1C1D"/>
                </a:solidFill>
                <a:effectLst/>
                <a:uLnTx/>
                <a:uFillTx/>
                <a:latin typeface="Aparajita" panose="02020603050405020304" pitchFamily="18" charset="0"/>
                <a:cs typeface="Aparajita" panose="02020603050405020304" pitchFamily="18" charset="0"/>
              </a:rPr>
              <a:t>that</a:t>
            </a:r>
            <a:r>
              <a:rPr kumimoji="0" sz="2400" b="0" i="0" u="none" strike="noStrike" kern="0" cap="none" spc="-6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0" normalizeH="0" baseline="0" noProof="0" dirty="0">
                <a:ln>
                  <a:noFill/>
                </a:ln>
                <a:solidFill>
                  <a:srgbClr val="1D1C1D"/>
                </a:solidFill>
                <a:effectLst/>
                <a:uLnTx/>
                <a:uFillTx/>
                <a:latin typeface="Aparajita" panose="02020603050405020304" pitchFamily="18" charset="0"/>
                <a:cs typeface="Aparajita" panose="02020603050405020304" pitchFamily="18" charset="0"/>
              </a:rPr>
              <a:t>can</a:t>
            </a:r>
            <a:r>
              <a:rPr kumimoji="0" sz="2400" b="0" i="0" u="none" strike="noStrike" kern="0" cap="none" spc="-6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0" normalizeH="0" baseline="0" noProof="0" dirty="0">
                <a:ln>
                  <a:noFill/>
                </a:ln>
                <a:solidFill>
                  <a:srgbClr val="1D1C1D"/>
                </a:solidFill>
                <a:effectLst/>
                <a:uLnTx/>
                <a:uFillTx/>
                <a:latin typeface="Aparajita" panose="02020603050405020304" pitchFamily="18" charset="0"/>
                <a:cs typeface="Aparajita" panose="02020603050405020304" pitchFamily="18" charset="0"/>
              </a:rPr>
              <a:t>be</a:t>
            </a:r>
            <a:r>
              <a:rPr kumimoji="0" sz="2400" b="0" i="0" u="none" strike="noStrike" kern="0" cap="none" spc="-6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20" normalizeH="0" baseline="0" noProof="0" dirty="0">
                <a:ln>
                  <a:noFill/>
                </a:ln>
                <a:solidFill>
                  <a:srgbClr val="1D1C1D"/>
                </a:solidFill>
                <a:effectLst/>
                <a:uLnTx/>
                <a:uFillTx/>
                <a:latin typeface="Aparajita" panose="02020603050405020304" pitchFamily="18" charset="0"/>
                <a:cs typeface="Aparajita" panose="02020603050405020304" pitchFamily="18" charset="0"/>
              </a:rPr>
              <a:t>customized </a:t>
            </a:r>
            <a:r>
              <a:rPr kumimoji="0" sz="2400" b="0" i="0" u="none" strike="noStrike" kern="0" cap="none" spc="-50" normalizeH="0" baseline="0" noProof="0" dirty="0">
                <a:ln>
                  <a:noFill/>
                </a:ln>
                <a:solidFill>
                  <a:srgbClr val="1D1C1D"/>
                </a:solidFill>
                <a:effectLst/>
                <a:uLnTx/>
                <a:uFillTx/>
                <a:latin typeface="Aparajita" panose="02020603050405020304" pitchFamily="18" charset="0"/>
                <a:cs typeface="Aparajita" panose="02020603050405020304" pitchFamily="18" charset="0"/>
              </a:rPr>
              <a:t>to</a:t>
            </a:r>
            <a:r>
              <a:rPr kumimoji="0" sz="2400" b="0" i="0" u="none" strike="noStrike" kern="0" cap="none" spc="-9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00" normalizeH="0" baseline="0" noProof="0" dirty="0">
                <a:ln>
                  <a:noFill/>
                </a:ln>
                <a:solidFill>
                  <a:srgbClr val="1D1C1D"/>
                </a:solidFill>
                <a:effectLst/>
                <a:uLnTx/>
                <a:uFillTx/>
                <a:latin typeface="Aparajita" panose="02020603050405020304" pitchFamily="18" charset="0"/>
                <a:cs typeface="Aparajita" panose="02020603050405020304" pitchFamily="18" charset="0"/>
              </a:rPr>
              <a:t>meet</a:t>
            </a:r>
            <a:r>
              <a:rPr kumimoji="0" sz="2400" b="0" i="0" u="none" strike="noStrike" kern="0" cap="none" spc="-8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35" normalizeH="0" baseline="0" noProof="0" dirty="0">
                <a:ln>
                  <a:noFill/>
                </a:ln>
                <a:solidFill>
                  <a:srgbClr val="1D1C1D"/>
                </a:solidFill>
                <a:effectLst/>
                <a:uLnTx/>
                <a:uFillTx/>
                <a:latin typeface="Aparajita" panose="02020603050405020304" pitchFamily="18" charset="0"/>
                <a:cs typeface="Aparajita" panose="02020603050405020304" pitchFamily="18" charset="0"/>
              </a:rPr>
              <a:t>specific</a:t>
            </a:r>
            <a:r>
              <a:rPr kumimoji="0" sz="2400" b="0" i="0" u="none" strike="noStrike" kern="0" cap="none" spc="-9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00" normalizeH="0" baseline="0" noProof="0" dirty="0">
                <a:ln>
                  <a:noFill/>
                </a:ln>
                <a:solidFill>
                  <a:srgbClr val="1D1C1D"/>
                </a:solidFill>
                <a:effectLst/>
                <a:uLnTx/>
                <a:uFillTx/>
                <a:latin typeface="Aparajita" panose="02020603050405020304" pitchFamily="18" charset="0"/>
                <a:cs typeface="Aparajita" panose="02020603050405020304" pitchFamily="18" charset="0"/>
              </a:rPr>
              <a:t>client</a:t>
            </a:r>
            <a:r>
              <a:rPr kumimoji="0" sz="2400" b="0" i="0" u="none" strike="noStrike" kern="0" cap="none" spc="-8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05" normalizeH="0" baseline="0" noProof="0" dirty="0">
                <a:ln>
                  <a:noFill/>
                </a:ln>
                <a:solidFill>
                  <a:srgbClr val="1D1C1D"/>
                </a:solidFill>
                <a:effectLst/>
                <a:uLnTx/>
                <a:uFillTx/>
                <a:latin typeface="Aparajita" panose="02020603050405020304" pitchFamily="18" charset="0"/>
                <a:cs typeface="Aparajita" panose="02020603050405020304" pitchFamily="18" charset="0"/>
              </a:rPr>
              <a:t>requests,</a:t>
            </a:r>
            <a:r>
              <a:rPr kumimoji="0" sz="2400" b="0" i="0" u="none" strike="noStrike" kern="0" cap="none" spc="-8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50" normalizeH="0" baseline="0" noProof="0" dirty="0">
                <a:ln>
                  <a:noFill/>
                </a:ln>
                <a:solidFill>
                  <a:srgbClr val="1D1C1D"/>
                </a:solidFill>
                <a:effectLst/>
                <a:uLnTx/>
                <a:uFillTx/>
                <a:latin typeface="Aparajita" panose="02020603050405020304" pitchFamily="18" charset="0"/>
                <a:cs typeface="Aparajita" panose="02020603050405020304" pitchFamily="18" charset="0"/>
              </a:rPr>
              <a:t>both</a:t>
            </a:r>
            <a:r>
              <a:rPr kumimoji="0" sz="2400" b="0" i="0" u="none" strike="noStrike" kern="0" cap="none" spc="-8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30" normalizeH="0" baseline="0" noProof="0" dirty="0">
                <a:ln>
                  <a:noFill/>
                </a:ln>
                <a:solidFill>
                  <a:srgbClr val="1D1C1D"/>
                </a:solidFill>
                <a:effectLst/>
                <a:uLnTx/>
                <a:uFillTx/>
                <a:latin typeface="Aparajita" panose="02020603050405020304" pitchFamily="18" charset="0"/>
                <a:cs typeface="Aparajita" panose="02020603050405020304" pitchFamily="18" charset="0"/>
              </a:rPr>
              <a:t>in</a:t>
            </a:r>
            <a:r>
              <a:rPr kumimoji="0" sz="2400" b="0" i="0" u="none" strike="noStrike" kern="0" cap="none" spc="-8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0" normalizeH="0" baseline="0" noProof="0" dirty="0">
                <a:ln>
                  <a:noFill/>
                </a:ln>
                <a:solidFill>
                  <a:srgbClr val="1D1C1D"/>
                </a:solidFill>
                <a:effectLst/>
                <a:uLnTx/>
                <a:uFillTx/>
                <a:latin typeface="Aparajita" panose="02020603050405020304" pitchFamily="18" charset="0"/>
                <a:cs typeface="Aparajita" panose="02020603050405020304" pitchFamily="18" charset="0"/>
              </a:rPr>
              <a:t>technical </a:t>
            </a:r>
            <a:r>
              <a:rPr kumimoji="0" sz="2400" b="0" i="0" u="none" strike="noStrike" kern="0" cap="none" spc="-45" normalizeH="0" baseline="0" noProof="0" dirty="0">
                <a:ln>
                  <a:noFill/>
                </a:ln>
                <a:solidFill>
                  <a:srgbClr val="1D1C1D"/>
                </a:solidFill>
                <a:effectLst/>
                <a:uLnTx/>
                <a:uFillTx/>
                <a:latin typeface="Aparajita" panose="02020603050405020304" pitchFamily="18" charset="0"/>
                <a:cs typeface="Aparajita" panose="02020603050405020304" pitchFamily="18" charset="0"/>
              </a:rPr>
              <a:t>specifications</a:t>
            </a:r>
            <a:r>
              <a:rPr kumimoji="0" sz="2400" b="0" i="0" u="none" strike="noStrike" kern="0" cap="none" spc="-7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0" normalizeH="0" baseline="0" noProof="0" dirty="0">
                <a:ln>
                  <a:noFill/>
                </a:ln>
                <a:solidFill>
                  <a:srgbClr val="1D1C1D"/>
                </a:solidFill>
                <a:effectLst/>
                <a:uLnTx/>
                <a:uFillTx/>
                <a:latin typeface="Aparajita" panose="02020603050405020304" pitchFamily="18" charset="0"/>
                <a:cs typeface="Aparajita" panose="02020603050405020304" pitchFamily="18" charset="0"/>
              </a:rPr>
              <a:t>and</a:t>
            </a:r>
            <a:r>
              <a:rPr kumimoji="0" sz="2400" b="0" i="0" u="none" strike="noStrike" kern="0" cap="none" spc="-6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60" normalizeH="0" baseline="0" noProof="0" dirty="0">
                <a:ln>
                  <a:noFill/>
                </a:ln>
                <a:solidFill>
                  <a:srgbClr val="1D1C1D"/>
                </a:solidFill>
                <a:effectLst/>
                <a:uLnTx/>
                <a:uFillTx/>
                <a:latin typeface="Aparajita" panose="02020603050405020304" pitchFamily="18" charset="0"/>
                <a:cs typeface="Aparajita" panose="02020603050405020304" pitchFamily="18" charset="0"/>
              </a:rPr>
              <a:t>aesthetic</a:t>
            </a:r>
            <a:r>
              <a:rPr kumimoji="0" sz="2400" b="0" i="0" u="none" strike="noStrike" kern="0" cap="none" spc="-7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65" normalizeH="0" baseline="0" noProof="0" dirty="0">
                <a:ln>
                  <a:noFill/>
                </a:ln>
                <a:solidFill>
                  <a:srgbClr val="1D1C1D"/>
                </a:solidFill>
                <a:effectLst/>
                <a:uLnTx/>
                <a:uFillTx/>
                <a:latin typeface="Aparajita" panose="02020603050405020304" pitchFamily="18" charset="0"/>
                <a:cs typeface="Aparajita" panose="02020603050405020304" pitchFamily="18" charset="0"/>
              </a:rPr>
              <a:t>design, </a:t>
            </a:r>
            <a:r>
              <a:rPr kumimoji="0" sz="2400" b="0" i="0" u="none" strike="noStrike" kern="0" cap="none" spc="-70" normalizeH="0" baseline="0" noProof="0" dirty="0">
                <a:ln>
                  <a:noFill/>
                </a:ln>
                <a:solidFill>
                  <a:srgbClr val="1D1C1D"/>
                </a:solidFill>
                <a:effectLst/>
                <a:uLnTx/>
                <a:uFillTx/>
                <a:latin typeface="Aparajita" panose="02020603050405020304" pitchFamily="18" charset="0"/>
                <a:cs typeface="Aparajita" panose="02020603050405020304" pitchFamily="18" charset="0"/>
              </a:rPr>
              <a:t>ensuring </a:t>
            </a:r>
            <a:r>
              <a:rPr kumimoji="0" sz="2400" b="0" i="0" u="none" strike="noStrike" kern="0" cap="none" spc="105" normalizeH="0" baseline="0" noProof="0" dirty="0">
                <a:ln>
                  <a:noFill/>
                </a:ln>
                <a:solidFill>
                  <a:srgbClr val="1D1C1D"/>
                </a:solidFill>
                <a:effectLst/>
                <a:uLnTx/>
                <a:uFillTx/>
                <a:latin typeface="Aparajita" panose="02020603050405020304" pitchFamily="18" charset="0"/>
                <a:cs typeface="Aparajita" panose="02020603050405020304" pitchFamily="18" charset="0"/>
              </a:rPr>
              <a:t>a</a:t>
            </a:r>
            <a:r>
              <a:rPr kumimoji="0" sz="2400" b="0" i="0" u="none" strike="noStrike" kern="0" cap="none" spc="-6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0" normalizeH="0" baseline="0" noProof="0" dirty="0">
                <a:ln>
                  <a:noFill/>
                </a:ln>
                <a:solidFill>
                  <a:srgbClr val="1D1C1D"/>
                </a:solidFill>
                <a:effectLst/>
                <a:uLnTx/>
                <a:uFillTx/>
                <a:latin typeface="Aparajita" panose="02020603050405020304" pitchFamily="18" charset="0"/>
                <a:cs typeface="Aparajita" panose="02020603050405020304" pitchFamily="18" charset="0"/>
              </a:rPr>
              <a:t>perfect </a:t>
            </a:r>
            <a:r>
              <a:rPr kumimoji="0" sz="2400" b="0" i="0" u="none" strike="noStrike" kern="0" cap="none" spc="-140" normalizeH="0" baseline="0" noProof="0" dirty="0">
                <a:ln>
                  <a:noFill/>
                </a:ln>
                <a:solidFill>
                  <a:srgbClr val="1D1C1D"/>
                </a:solidFill>
                <a:effectLst/>
                <a:uLnTx/>
                <a:uFillTx/>
                <a:latin typeface="Aparajita" panose="02020603050405020304" pitchFamily="18" charset="0"/>
                <a:cs typeface="Aparajita" panose="02020603050405020304" pitchFamily="18" charset="0"/>
              </a:rPr>
              <a:t>fit</a:t>
            </a:r>
            <a:r>
              <a:rPr kumimoji="0" sz="2400" b="0" i="0" u="none" strike="noStrike" kern="0" cap="none" spc="-8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90" normalizeH="0" baseline="0" noProof="0" dirty="0">
                <a:ln>
                  <a:noFill/>
                </a:ln>
                <a:solidFill>
                  <a:srgbClr val="1D1C1D"/>
                </a:solidFill>
                <a:effectLst/>
                <a:uLnTx/>
                <a:uFillTx/>
                <a:latin typeface="Aparajita" panose="02020603050405020304" pitchFamily="18" charset="0"/>
                <a:cs typeface="Aparajita" panose="02020603050405020304" pitchFamily="18" charset="0"/>
              </a:rPr>
              <a:t>for</a:t>
            </a:r>
            <a:r>
              <a:rPr kumimoji="0" sz="2400" b="0" i="0" u="none" strike="noStrike" kern="0" cap="none" spc="-10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05" normalizeH="0" baseline="0" noProof="0" dirty="0">
                <a:ln>
                  <a:noFill/>
                </a:ln>
                <a:solidFill>
                  <a:srgbClr val="1D1C1D"/>
                </a:solidFill>
                <a:effectLst/>
                <a:uLnTx/>
                <a:uFillTx/>
                <a:latin typeface="Aparajita" panose="02020603050405020304" pitchFamily="18" charset="0"/>
                <a:cs typeface="Aparajita" panose="02020603050405020304" pitchFamily="18" charset="0"/>
              </a:rPr>
              <a:t>a</a:t>
            </a:r>
            <a:r>
              <a:rPr kumimoji="0" sz="2400" b="0" i="0" u="none" strike="noStrike" kern="0" cap="none" spc="-11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85" normalizeH="0" baseline="0" noProof="0" dirty="0">
                <a:ln>
                  <a:noFill/>
                </a:ln>
                <a:solidFill>
                  <a:srgbClr val="1D1C1D"/>
                </a:solidFill>
                <a:effectLst/>
                <a:uLnTx/>
                <a:uFillTx/>
                <a:latin typeface="Aparajita" panose="02020603050405020304" pitchFamily="18" charset="0"/>
                <a:cs typeface="Aparajita" panose="02020603050405020304" pitchFamily="18" charset="0"/>
              </a:rPr>
              <a:t>diverse</a:t>
            </a:r>
            <a:r>
              <a:rPr kumimoji="0" sz="2400" b="0" i="0" u="none" strike="noStrike" kern="0" cap="none" spc="-9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0" normalizeH="0" baseline="0" noProof="0" dirty="0">
                <a:ln>
                  <a:noFill/>
                </a:ln>
                <a:solidFill>
                  <a:srgbClr val="1D1C1D"/>
                </a:solidFill>
                <a:effectLst/>
                <a:uLnTx/>
                <a:uFillTx/>
                <a:latin typeface="Aparajita" panose="02020603050405020304" pitchFamily="18" charset="0"/>
                <a:cs typeface="Aparajita" panose="02020603050405020304" pitchFamily="18" charset="0"/>
              </a:rPr>
              <a:t>range</a:t>
            </a:r>
            <a:r>
              <a:rPr kumimoji="0" sz="2400" b="0" i="0" u="none" strike="noStrike" kern="0" cap="none" spc="-100"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0" normalizeH="0" baseline="0" noProof="0" dirty="0">
                <a:ln>
                  <a:noFill/>
                </a:ln>
                <a:solidFill>
                  <a:srgbClr val="1D1C1D"/>
                </a:solidFill>
                <a:effectLst/>
                <a:uLnTx/>
                <a:uFillTx/>
                <a:latin typeface="Aparajita" panose="02020603050405020304" pitchFamily="18" charset="0"/>
                <a:cs typeface="Aparajita" panose="02020603050405020304" pitchFamily="18" charset="0"/>
              </a:rPr>
              <a:t>of</a:t>
            </a:r>
            <a:r>
              <a:rPr kumimoji="0" sz="2400" b="0" i="0" u="none" strike="noStrike" kern="0" cap="none" spc="-95" normalizeH="0" baseline="0" noProof="0" dirty="0">
                <a:ln>
                  <a:noFill/>
                </a:ln>
                <a:solidFill>
                  <a:srgbClr val="1D1C1D"/>
                </a:solidFill>
                <a:effectLst/>
                <a:uLnTx/>
                <a:uFillTx/>
                <a:latin typeface="Aparajita" panose="02020603050405020304" pitchFamily="18" charset="0"/>
                <a:cs typeface="Aparajita" panose="02020603050405020304" pitchFamily="18" charset="0"/>
              </a:rPr>
              <a:t> </a:t>
            </a:r>
            <a:r>
              <a:rPr kumimoji="0" sz="2400" b="0" i="0" u="none" strike="noStrike" kern="0" cap="none" spc="-10" normalizeH="0" baseline="0" noProof="0" dirty="0">
                <a:ln>
                  <a:noFill/>
                </a:ln>
                <a:solidFill>
                  <a:srgbClr val="1D1C1D"/>
                </a:solidFill>
                <a:effectLst/>
                <a:uLnTx/>
                <a:uFillTx/>
                <a:latin typeface="Aparajita" panose="02020603050405020304" pitchFamily="18" charset="0"/>
                <a:cs typeface="Aparajita" panose="02020603050405020304" pitchFamily="18" charset="0"/>
              </a:rPr>
              <a:t>needs.</a:t>
            </a:r>
            <a:endParaRPr kumimoji="0" sz="24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7" name="object 7"/>
          <p:cNvSpPr txBox="1">
            <a:spLocks noGrp="1"/>
          </p:cNvSpPr>
          <p:nvPr>
            <p:ph type="title"/>
          </p:nvPr>
        </p:nvSpPr>
        <p:spPr>
          <a:xfrm>
            <a:off x="2908790" y="770591"/>
            <a:ext cx="1224280" cy="566822"/>
          </a:xfrm>
          <a:prstGeom prst="rect">
            <a:avLst/>
          </a:prstGeom>
        </p:spPr>
        <p:txBody>
          <a:bodyPr vert="horz" wrap="square" lIns="0" tIns="12700" rIns="0" bIns="0" rtlCol="0">
            <a:spAutoFit/>
          </a:bodyPr>
          <a:lstStyle/>
          <a:p>
            <a:pPr marL="12700">
              <a:lnSpc>
                <a:spcPct val="100000"/>
              </a:lnSpc>
              <a:spcBef>
                <a:spcPts val="100"/>
              </a:spcBef>
            </a:pPr>
            <a:r>
              <a:rPr lang="en-US" sz="3600" spc="-270" dirty="0">
                <a:latin typeface="Aparajita" panose="02020603050405020304" pitchFamily="18" charset="0"/>
                <a:cs typeface="Aparajita" panose="02020603050405020304" pitchFamily="18" charset="0"/>
              </a:rPr>
              <a:t>W</a:t>
            </a:r>
            <a:r>
              <a:rPr sz="3600" spc="-270" dirty="0">
                <a:latin typeface="Aparajita" panose="02020603050405020304" pitchFamily="18" charset="0"/>
                <a:cs typeface="Aparajita" panose="02020603050405020304" pitchFamily="18" charset="0"/>
              </a:rPr>
              <a:t>hy</a:t>
            </a:r>
            <a:r>
              <a:rPr sz="3600" spc="-409" dirty="0">
                <a:latin typeface="Aparajita" panose="02020603050405020304" pitchFamily="18" charset="0"/>
                <a:cs typeface="Aparajita" panose="02020603050405020304" pitchFamily="18" charset="0"/>
              </a:rPr>
              <a:t> </a:t>
            </a:r>
            <a:r>
              <a:rPr sz="3600" spc="-155" dirty="0">
                <a:latin typeface="Aparajita" panose="02020603050405020304" pitchFamily="18" charset="0"/>
                <a:cs typeface="Aparajita" panose="02020603050405020304" pitchFamily="18" charset="0"/>
              </a:rPr>
              <a:t>us</a:t>
            </a:r>
            <a:r>
              <a:rPr lang="en-US" sz="3600" spc="-155" dirty="0">
                <a:latin typeface="Aparajita" panose="02020603050405020304" pitchFamily="18" charset="0"/>
                <a:cs typeface="Aparajita" panose="02020603050405020304" pitchFamily="18" charset="0"/>
              </a:rPr>
              <a:t>?</a:t>
            </a:r>
            <a:endParaRPr sz="3600" dirty="0">
              <a:latin typeface="Aparajita" panose="02020603050405020304" pitchFamily="18" charset="0"/>
              <a:cs typeface="Aparajita" panose="02020603050405020304" pitchFamily="18" charset="0"/>
            </a:endParaRPr>
          </a:p>
        </p:txBody>
      </p:sp>
      <p:sp>
        <p:nvSpPr>
          <p:cNvPr id="8" name="object 8"/>
          <p:cNvSpPr txBox="1"/>
          <p:nvPr/>
        </p:nvSpPr>
        <p:spPr>
          <a:xfrm>
            <a:off x="1094824" y="1554556"/>
            <a:ext cx="1934845" cy="32060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85" normalizeH="0" baseline="0" noProof="0" dirty="0">
                <a:ln>
                  <a:noFill/>
                </a:ln>
                <a:solidFill>
                  <a:srgbClr val="FFFFFF"/>
                </a:solidFill>
                <a:effectLst/>
                <a:uLnTx/>
                <a:uFillTx/>
                <a:latin typeface="Aparajita" panose="02020603050405020304" pitchFamily="18" charset="0"/>
                <a:cs typeface="Aparajita" panose="02020603050405020304" pitchFamily="18" charset="0"/>
              </a:rPr>
              <a:t>Innovative</a:t>
            </a:r>
            <a:r>
              <a:rPr kumimoji="0" sz="2000" b="1" i="0" u="none" strike="noStrike" kern="0" cap="none" spc="-5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2000" b="1" i="0" u="none" strike="noStrike" kern="0" cap="none" spc="-20" normalizeH="0" baseline="0" noProof="0" dirty="0">
                <a:ln>
                  <a:noFill/>
                </a:ln>
                <a:solidFill>
                  <a:srgbClr val="FFFFFF"/>
                </a:solidFill>
                <a:effectLst/>
                <a:uLnTx/>
                <a:uFillTx/>
                <a:latin typeface="Aparajita" panose="02020603050405020304" pitchFamily="18" charset="0"/>
                <a:cs typeface="Aparajita" panose="02020603050405020304" pitchFamily="18" charset="0"/>
              </a:rPr>
              <a:t>Technology</a:t>
            </a:r>
            <a:endParaRPr kumimoji="0" sz="20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9" name="object 9"/>
          <p:cNvSpPr txBox="1"/>
          <p:nvPr/>
        </p:nvSpPr>
        <p:spPr>
          <a:xfrm>
            <a:off x="294476" y="1929057"/>
            <a:ext cx="3390265" cy="655436"/>
          </a:xfrm>
          <a:prstGeom prst="rect">
            <a:avLst/>
          </a:prstGeom>
        </p:spPr>
        <p:txBody>
          <a:bodyPr vert="horz" wrap="square" lIns="0" tIns="12700" rIns="0" bIns="0" rtlCol="0">
            <a:spAutoFit/>
          </a:bodyPr>
          <a:lstStyle/>
          <a:p>
            <a:pPr marL="12700" marR="5080" lvl="0" indent="-635" algn="ctr" defTabSz="914400" eaLnBrk="1" fontAlgn="auto" latinLnBrk="0" hangingPunct="1">
              <a:lnSpc>
                <a:spcPct val="116100"/>
              </a:lnSpc>
              <a:spcBef>
                <a:spcPts val="100"/>
              </a:spcBef>
              <a:spcAft>
                <a:spcPts val="0"/>
              </a:spcAft>
              <a:buClrTx/>
              <a:buSzTx/>
              <a:buFontTx/>
              <a:buNone/>
              <a:tabLst/>
              <a:defRPr/>
            </a:pPr>
            <a:r>
              <a:rPr kumimoji="0"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High-</a:t>
            </a:r>
            <a:r>
              <a:rPr kumimoji="0" sz="1800" b="0" i="0" u="none" strike="noStrike" kern="0" cap="none" spc="-65" normalizeH="0" baseline="0" noProof="0" dirty="0">
                <a:ln>
                  <a:noFill/>
                </a:ln>
                <a:solidFill>
                  <a:srgbClr val="FFFFFF"/>
                </a:solidFill>
                <a:effectLst/>
                <a:uLnTx/>
                <a:uFillTx/>
                <a:latin typeface="Aparajita" panose="02020603050405020304" pitchFamily="18" charset="0"/>
                <a:cs typeface="Aparajita" panose="02020603050405020304" pitchFamily="18" charset="0"/>
              </a:rPr>
              <a:t>efficiency</a:t>
            </a:r>
            <a:r>
              <a:rPr kumimoji="0" sz="1800" b="0" i="0" u="none" strike="noStrike" kern="0" cap="none" spc="-12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solar</a:t>
            </a:r>
            <a:r>
              <a:rPr kumimoji="0" sz="1800" b="0" i="0" u="none" strike="noStrike" kern="0" cap="none" spc="-12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5" normalizeH="0" baseline="0" noProof="0" dirty="0">
                <a:ln>
                  <a:noFill/>
                </a:ln>
                <a:solidFill>
                  <a:srgbClr val="FFFFFF"/>
                </a:solidFill>
                <a:effectLst/>
                <a:uLnTx/>
                <a:uFillTx/>
                <a:latin typeface="Aparajita" panose="02020603050405020304" pitchFamily="18" charset="0"/>
                <a:cs typeface="Aparajita" panose="02020603050405020304" pitchFamily="18" charset="0"/>
              </a:rPr>
              <a:t>and</a:t>
            </a:r>
            <a:r>
              <a:rPr kumimoji="0" sz="1800" b="0" i="0" u="none" strike="noStrike" kern="0" cap="none" spc="-12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0" normalizeH="0" baseline="0" noProof="0" dirty="0">
                <a:ln>
                  <a:noFill/>
                </a:ln>
                <a:solidFill>
                  <a:srgbClr val="FFFFFF"/>
                </a:solidFill>
                <a:effectLst/>
                <a:uLnTx/>
                <a:uFillTx/>
                <a:latin typeface="Aparajita" panose="02020603050405020304" pitchFamily="18" charset="0"/>
                <a:cs typeface="Aparajita" panose="02020603050405020304" pitchFamily="18" charset="0"/>
              </a:rPr>
              <a:t>advanced</a:t>
            </a:r>
            <a:r>
              <a:rPr kumimoji="0" sz="1800" b="0" i="0" u="none" strike="noStrike" kern="0" cap="none" spc="-12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20" normalizeH="0" baseline="0" noProof="0" dirty="0">
                <a:ln>
                  <a:noFill/>
                </a:ln>
                <a:solidFill>
                  <a:srgbClr val="FFFFFF"/>
                </a:solidFill>
                <a:effectLst/>
                <a:uLnTx/>
                <a:uFillTx/>
                <a:latin typeface="Aparajita" panose="02020603050405020304" pitchFamily="18" charset="0"/>
                <a:cs typeface="Aparajita" panose="02020603050405020304" pitchFamily="18" charset="0"/>
              </a:rPr>
              <a:t>LEDs </a:t>
            </a:r>
            <a:r>
              <a:rPr kumimoji="0" sz="1800" b="0" i="0" u="none" strike="noStrike" kern="0" cap="none" spc="-90" normalizeH="0" baseline="0" noProof="0" dirty="0">
                <a:ln>
                  <a:noFill/>
                </a:ln>
                <a:solidFill>
                  <a:srgbClr val="FFFFFF"/>
                </a:solidFill>
                <a:effectLst/>
                <a:uLnTx/>
                <a:uFillTx/>
                <a:latin typeface="Aparajita" panose="02020603050405020304" pitchFamily="18" charset="0"/>
                <a:cs typeface="Aparajita" panose="02020603050405020304" pitchFamily="18" charset="0"/>
              </a:rPr>
              <a:t>deliver</a:t>
            </a:r>
            <a:r>
              <a:rPr kumimoji="0" sz="1800" b="0" i="0" u="none" strike="noStrike" kern="0" cap="none" spc="-14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superior</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performance,</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0" normalizeH="0" baseline="0" noProof="0" dirty="0">
                <a:ln>
                  <a:noFill/>
                </a:ln>
                <a:solidFill>
                  <a:srgbClr val="FFFFFF"/>
                </a:solidFill>
                <a:effectLst/>
                <a:uLnTx/>
                <a:uFillTx/>
                <a:latin typeface="Aparajita" panose="02020603050405020304" pitchFamily="18" charset="0"/>
                <a:cs typeface="Aparajita" panose="02020603050405020304" pitchFamily="18" charset="0"/>
              </a:rPr>
              <a:t>long</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life,</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25" normalizeH="0" baseline="0" noProof="0" dirty="0">
                <a:ln>
                  <a:noFill/>
                </a:ln>
                <a:solidFill>
                  <a:srgbClr val="FFFFFF"/>
                </a:solidFill>
                <a:effectLst/>
                <a:uLnTx/>
                <a:uFillTx/>
                <a:latin typeface="Aparajita" panose="02020603050405020304" pitchFamily="18" charset="0"/>
                <a:cs typeface="Aparajita" panose="02020603050405020304" pitchFamily="18" charset="0"/>
              </a:rPr>
              <a:t>and </a:t>
            </a:r>
            <a:r>
              <a:rPr kumimoji="0" sz="1800" b="0" i="0" u="none" strike="noStrike" kern="0" cap="none" spc="-160" normalizeH="0" baseline="0" noProof="0" dirty="0">
                <a:ln>
                  <a:noFill/>
                </a:ln>
                <a:solidFill>
                  <a:srgbClr val="FFFFFF"/>
                </a:solidFill>
                <a:effectLst/>
                <a:uLnTx/>
                <a:uFillTx/>
                <a:latin typeface="Aparajita" panose="02020603050405020304" pitchFamily="18" charset="0"/>
                <a:cs typeface="Aparajita" panose="02020603050405020304" pitchFamily="18" charset="0"/>
              </a:rPr>
              <a:t>maximum</a:t>
            </a:r>
            <a:r>
              <a:rPr kumimoji="0" sz="1800" b="0" i="0" u="none" strike="noStrike" kern="0" cap="none" spc="-12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20" normalizeH="0" baseline="0" noProof="0" dirty="0">
                <a:ln>
                  <a:noFill/>
                </a:ln>
                <a:solidFill>
                  <a:srgbClr val="FFFFFF"/>
                </a:solidFill>
                <a:effectLst/>
                <a:uLnTx/>
                <a:uFillTx/>
                <a:latin typeface="Aparajita" panose="02020603050405020304" pitchFamily="18" charset="0"/>
                <a:cs typeface="Aparajita" panose="02020603050405020304" pitchFamily="18" charset="0"/>
              </a:rPr>
              <a:t>ROI.</a:t>
            </a:r>
            <a:endParaRPr kumimoji="0" sz="18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0" name="object 10"/>
          <p:cNvSpPr txBox="1"/>
          <p:nvPr/>
        </p:nvSpPr>
        <p:spPr>
          <a:xfrm>
            <a:off x="1356033" y="6261633"/>
            <a:ext cx="1673635" cy="32060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55" normalizeH="0" baseline="0" noProof="0" dirty="0">
                <a:ln>
                  <a:noFill/>
                </a:ln>
                <a:solidFill>
                  <a:srgbClr val="FFFFFF"/>
                </a:solidFill>
                <a:effectLst/>
                <a:uLnTx/>
                <a:uFillTx/>
                <a:latin typeface="Aparajita" panose="02020603050405020304" pitchFamily="18" charset="0"/>
                <a:cs typeface="Aparajita" panose="02020603050405020304" pitchFamily="18" charset="0"/>
              </a:rPr>
              <a:t>Global </a:t>
            </a:r>
            <a:r>
              <a:rPr kumimoji="0" sz="2000" b="1" i="0" u="none" strike="noStrike" kern="0" cap="none" spc="-20" normalizeH="0" baseline="0" noProof="0" dirty="0">
                <a:ln>
                  <a:noFill/>
                </a:ln>
                <a:solidFill>
                  <a:srgbClr val="FFFFFF"/>
                </a:solidFill>
                <a:effectLst/>
                <a:uLnTx/>
                <a:uFillTx/>
                <a:latin typeface="Aparajita" panose="02020603050405020304" pitchFamily="18" charset="0"/>
                <a:cs typeface="Aparajita" panose="02020603050405020304" pitchFamily="18" charset="0"/>
              </a:rPr>
              <a:t>Reach</a:t>
            </a:r>
            <a:endParaRPr kumimoji="0" sz="20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1" name="object 11"/>
          <p:cNvSpPr txBox="1"/>
          <p:nvPr/>
        </p:nvSpPr>
        <p:spPr>
          <a:xfrm>
            <a:off x="109797" y="6629962"/>
            <a:ext cx="3728720" cy="668260"/>
          </a:xfrm>
          <a:prstGeom prst="rect">
            <a:avLst/>
          </a:prstGeom>
        </p:spPr>
        <p:txBody>
          <a:bodyPr vert="horz" wrap="square" lIns="0" tIns="12700" rIns="0" bIns="0" rtlCol="0">
            <a:spAutoFit/>
          </a:bodyPr>
          <a:lstStyle/>
          <a:p>
            <a:pPr marL="1050290" marR="5080" lvl="0" indent="-1038225" algn="l" defTabSz="914400" eaLnBrk="1" fontAlgn="auto" latinLnBrk="0" hangingPunct="1">
              <a:lnSpc>
                <a:spcPct val="116100"/>
              </a:lnSpc>
              <a:spcBef>
                <a:spcPts val="100"/>
              </a:spcBef>
              <a:spcAft>
                <a:spcPts val="0"/>
              </a:spcAft>
              <a:buClrTx/>
              <a:buSzTx/>
              <a:buFontTx/>
              <a:buNone/>
              <a:tabLst/>
              <a:defRPr/>
            </a:pPr>
            <a:r>
              <a:rPr kumimoji="0"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Worldwide</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60" normalizeH="0" baseline="0" noProof="0" dirty="0">
                <a:ln>
                  <a:noFill/>
                </a:ln>
                <a:solidFill>
                  <a:srgbClr val="FFFFFF"/>
                </a:solidFill>
                <a:effectLst/>
                <a:uLnTx/>
                <a:uFillTx/>
                <a:latin typeface="Aparajita" panose="02020603050405020304" pitchFamily="18" charset="0"/>
                <a:cs typeface="Aparajita" panose="02020603050405020304" pitchFamily="18" charset="0"/>
              </a:rPr>
              <a:t>success</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0" normalizeH="0" baseline="0" noProof="0" dirty="0">
                <a:ln>
                  <a:noFill/>
                </a:ln>
                <a:solidFill>
                  <a:srgbClr val="FFFFFF"/>
                </a:solidFill>
                <a:effectLst/>
                <a:uLnTx/>
                <a:uFillTx/>
                <a:latin typeface="Aparajita" panose="02020603050405020304" pitchFamily="18" charset="0"/>
                <a:cs typeface="Aparajita" panose="02020603050405020304" pitchFamily="18" charset="0"/>
              </a:rPr>
              <a:t>proves</a:t>
            </a:r>
            <a:r>
              <a:rPr kumimoji="0" sz="1800" b="0" i="0" u="none" strike="noStrike" kern="0" cap="none" spc="-13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our</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adaptability</a:t>
            </a:r>
            <a:r>
              <a:rPr kumimoji="0" sz="1800" b="0" i="0" u="none" strike="noStrike" kern="0" cap="none" spc="-13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25" normalizeH="0" baseline="0" noProof="0" dirty="0">
                <a:ln>
                  <a:noFill/>
                </a:ln>
                <a:solidFill>
                  <a:srgbClr val="FFFFFF"/>
                </a:solidFill>
                <a:effectLst/>
                <a:uLnTx/>
                <a:uFillTx/>
                <a:latin typeface="Aparajita" panose="02020603050405020304" pitchFamily="18" charset="0"/>
                <a:cs typeface="Aparajita" panose="02020603050405020304" pitchFamily="18" charset="0"/>
              </a:rPr>
              <a:t>and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regulatory</a:t>
            </a:r>
            <a:endParaRPr kumimoji="0" lang="en-US"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endParaRPr>
          </a:p>
          <a:p>
            <a:pPr marL="1050290" marR="5080" lvl="0" indent="-1038225" algn="l" defTabSz="914400" eaLnBrk="1" fontAlgn="auto" latinLnBrk="0" hangingPunct="1">
              <a:lnSpc>
                <a:spcPct val="116100"/>
              </a:lnSpc>
              <a:spcBef>
                <a:spcPts val="100"/>
              </a:spcBef>
              <a:spcAft>
                <a:spcPts val="0"/>
              </a:spcAft>
              <a:buClrTx/>
              <a:buSzTx/>
              <a:buFontTx/>
              <a:buNone/>
              <a:tabLst/>
              <a:defRPr/>
            </a:pPr>
            <a:r>
              <a:rPr kumimoji="0" lang="en-US"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lang="en-US"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 normalizeH="0" baseline="0" noProof="0" dirty="0">
                <a:ln>
                  <a:noFill/>
                </a:ln>
                <a:solidFill>
                  <a:srgbClr val="FFFFFF"/>
                </a:solidFill>
                <a:effectLst/>
                <a:uLnTx/>
                <a:uFillTx/>
                <a:latin typeface="Aparajita" panose="02020603050405020304" pitchFamily="18" charset="0"/>
                <a:cs typeface="Aparajita" panose="02020603050405020304" pitchFamily="18" charset="0"/>
              </a:rPr>
              <a:t>expertise.</a:t>
            </a:r>
            <a:endParaRPr kumimoji="0" sz="18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2" name="object 12"/>
          <p:cNvSpPr txBox="1"/>
          <p:nvPr/>
        </p:nvSpPr>
        <p:spPr>
          <a:xfrm>
            <a:off x="1409641" y="2809378"/>
            <a:ext cx="1082040" cy="32060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35" normalizeH="0" baseline="0" noProof="0" dirty="0">
                <a:ln>
                  <a:noFill/>
                </a:ln>
                <a:solidFill>
                  <a:srgbClr val="FFFFFF"/>
                </a:solidFill>
                <a:effectLst/>
                <a:uLnTx/>
                <a:uFillTx/>
                <a:latin typeface="Aparajita" panose="02020603050405020304" pitchFamily="18" charset="0"/>
                <a:cs typeface="Aparajita" panose="02020603050405020304" pitchFamily="18" charset="0"/>
              </a:rPr>
              <a:t>Photometric</a:t>
            </a:r>
            <a:endParaRPr kumimoji="0" sz="20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3" name="object 13"/>
          <p:cNvSpPr txBox="1"/>
          <p:nvPr/>
        </p:nvSpPr>
        <p:spPr>
          <a:xfrm>
            <a:off x="92231" y="3197076"/>
            <a:ext cx="3676650" cy="976742"/>
          </a:xfrm>
          <a:prstGeom prst="rect">
            <a:avLst/>
          </a:prstGeom>
        </p:spPr>
        <p:txBody>
          <a:bodyPr vert="horz" wrap="square" lIns="0" tIns="12700" rIns="0" bIns="0" rtlCol="0">
            <a:spAutoFit/>
          </a:bodyPr>
          <a:lstStyle/>
          <a:p>
            <a:pPr marL="12700" marR="5080" lvl="0" indent="0" algn="ctr" defTabSz="914400" eaLnBrk="1" fontAlgn="auto" latinLnBrk="0" hangingPunct="1">
              <a:lnSpc>
                <a:spcPct val="116100"/>
              </a:lnSpc>
              <a:spcBef>
                <a:spcPts val="100"/>
              </a:spcBef>
              <a:spcAft>
                <a:spcPts val="0"/>
              </a:spcAft>
              <a:buClrTx/>
              <a:buSzTx/>
              <a:buFontTx/>
              <a:buNone/>
              <a:tabLst/>
              <a:defRPr/>
            </a:pPr>
            <a:r>
              <a:rPr kumimoji="0"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We</a:t>
            </a:r>
            <a:r>
              <a:rPr kumimoji="0" sz="1800" b="0" i="0" u="none" strike="noStrike" kern="0" cap="none" spc="-14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60" normalizeH="0" baseline="0" noProof="0" dirty="0">
                <a:ln>
                  <a:noFill/>
                </a:ln>
                <a:solidFill>
                  <a:srgbClr val="FFFFFF"/>
                </a:solidFill>
                <a:effectLst/>
                <a:uLnTx/>
                <a:uFillTx/>
                <a:latin typeface="Aparajita" panose="02020603050405020304" pitchFamily="18" charset="0"/>
                <a:cs typeface="Aparajita" panose="02020603050405020304" pitchFamily="18" charset="0"/>
              </a:rPr>
              <a:t>conduct</a:t>
            </a:r>
            <a:r>
              <a:rPr kumimoji="0" sz="1800" b="0" i="0" u="none" strike="noStrike" kern="0" cap="none" spc="-14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85" normalizeH="0" baseline="0" noProof="0" dirty="0">
                <a:ln>
                  <a:noFill/>
                </a:ln>
                <a:solidFill>
                  <a:srgbClr val="FFFFFF"/>
                </a:solidFill>
                <a:effectLst/>
                <a:uLnTx/>
                <a:uFillTx/>
                <a:latin typeface="Aparajita" panose="02020603050405020304" pitchFamily="18" charset="0"/>
                <a:cs typeface="Aparajita" panose="02020603050405020304" pitchFamily="18" charset="0"/>
              </a:rPr>
              <a:t>photometric</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10" normalizeH="0" baseline="0" noProof="0" dirty="0">
                <a:ln>
                  <a:noFill/>
                </a:ln>
                <a:solidFill>
                  <a:srgbClr val="FFFFFF"/>
                </a:solidFill>
                <a:effectLst/>
                <a:uLnTx/>
                <a:uFillTx/>
                <a:latin typeface="Aparajita" panose="02020603050405020304" pitchFamily="18" charset="0"/>
                <a:cs typeface="Aparajita" panose="02020603050405020304" pitchFamily="18" charset="0"/>
              </a:rPr>
              <a:t>measurements</a:t>
            </a:r>
            <a:r>
              <a:rPr kumimoji="0" sz="1800" b="0" i="0" u="none" strike="noStrike" kern="0" cap="none" spc="-14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on</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25" normalizeH="0" baseline="0" noProof="0" dirty="0">
                <a:ln>
                  <a:noFill/>
                </a:ln>
                <a:solidFill>
                  <a:srgbClr val="FFFFFF"/>
                </a:solidFill>
                <a:effectLst/>
                <a:uLnTx/>
                <a:uFillTx/>
                <a:latin typeface="Aparajita" panose="02020603050405020304" pitchFamily="18" charset="0"/>
                <a:cs typeface="Aparajita" panose="02020603050405020304" pitchFamily="18" charset="0"/>
              </a:rPr>
              <a:t>all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our</a:t>
            </a:r>
            <a:r>
              <a:rPr kumimoji="0" sz="1800" b="0" i="0" u="none" strike="noStrike" kern="0" cap="none" spc="-15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75" normalizeH="0" baseline="0" noProof="0" dirty="0">
                <a:ln>
                  <a:noFill/>
                </a:ln>
                <a:solidFill>
                  <a:srgbClr val="FFFFFF"/>
                </a:solidFill>
                <a:effectLst/>
                <a:uLnTx/>
                <a:uFillTx/>
                <a:latin typeface="Aparajita" panose="02020603050405020304" pitchFamily="18" charset="0"/>
                <a:cs typeface="Aparajita" panose="02020603050405020304" pitchFamily="18" charset="0"/>
              </a:rPr>
              <a:t>products</a:t>
            </a:r>
            <a:r>
              <a:rPr kumimoji="0" sz="1800" b="0" i="0" u="none" strike="noStrike" kern="0" cap="none" spc="-14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65" normalizeH="0" baseline="0" noProof="0" dirty="0">
                <a:ln>
                  <a:noFill/>
                </a:ln>
                <a:solidFill>
                  <a:srgbClr val="FFFFFF"/>
                </a:solidFill>
                <a:effectLst/>
                <a:uLnTx/>
                <a:uFillTx/>
                <a:latin typeface="Aparajita" panose="02020603050405020304" pitchFamily="18" charset="0"/>
                <a:cs typeface="Aparajita" panose="02020603050405020304" pitchFamily="18" charset="0"/>
              </a:rPr>
              <a:t>to</a:t>
            </a:r>
            <a:r>
              <a:rPr kumimoji="0" sz="1800" b="0" i="0" u="none" strike="noStrike" kern="0" cap="none" spc="-15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ensure</a:t>
            </a:r>
            <a:r>
              <a:rPr kumimoji="0" sz="1800" b="0" i="0" u="none" strike="noStrike" kern="0" cap="none" spc="-14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optimal</a:t>
            </a:r>
            <a:r>
              <a:rPr kumimoji="0" sz="1800" b="0" i="0" u="none" strike="noStrike" kern="0" cap="none" spc="-14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 normalizeH="0" baseline="0" noProof="0" dirty="0">
                <a:ln>
                  <a:noFill/>
                </a:ln>
                <a:solidFill>
                  <a:srgbClr val="FFFFFF"/>
                </a:solidFill>
                <a:effectLst/>
                <a:uLnTx/>
                <a:uFillTx/>
                <a:latin typeface="Aparajita" panose="02020603050405020304" pitchFamily="18" charset="0"/>
                <a:cs typeface="Aparajita" panose="02020603050405020304" pitchFamily="18" charset="0"/>
              </a:rPr>
              <a:t>performance </a:t>
            </a:r>
            <a:r>
              <a:rPr kumimoji="0" sz="1800" b="0" i="0" u="none" strike="noStrike" kern="0" cap="none" spc="-105" normalizeH="0" baseline="0" noProof="0" dirty="0">
                <a:ln>
                  <a:noFill/>
                </a:ln>
                <a:solidFill>
                  <a:srgbClr val="FFFFFF"/>
                </a:solidFill>
                <a:effectLst/>
                <a:uLnTx/>
                <a:uFillTx/>
                <a:latin typeface="Aparajita" panose="02020603050405020304" pitchFamily="18" charset="0"/>
                <a:cs typeface="Aparajita" panose="02020603050405020304" pitchFamily="18" charset="0"/>
              </a:rPr>
              <a:t>and</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85" normalizeH="0" baseline="0" noProof="0" dirty="0">
                <a:ln>
                  <a:noFill/>
                </a:ln>
                <a:solidFill>
                  <a:srgbClr val="FFFFFF"/>
                </a:solidFill>
                <a:effectLst/>
                <a:uLnTx/>
                <a:uFillTx/>
                <a:latin typeface="Aparajita" panose="02020603050405020304" pitchFamily="18" charset="0"/>
                <a:cs typeface="Aparajita" panose="02020603050405020304" pitchFamily="18" charset="0"/>
              </a:rPr>
              <a:t>compliance</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10" normalizeH="0" baseline="0" noProof="0" dirty="0">
                <a:ln>
                  <a:noFill/>
                </a:ln>
                <a:solidFill>
                  <a:srgbClr val="FFFFFF"/>
                </a:solidFill>
                <a:effectLst/>
                <a:uLnTx/>
                <a:uFillTx/>
                <a:latin typeface="Aparajita" panose="02020603050405020304" pitchFamily="18" charset="0"/>
                <a:cs typeface="Aparajita" panose="02020603050405020304" pitchFamily="18" charset="0"/>
              </a:rPr>
              <a:t>with</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industry</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 normalizeH="0" baseline="0" noProof="0" dirty="0">
                <a:ln>
                  <a:noFill/>
                </a:ln>
                <a:solidFill>
                  <a:srgbClr val="FFFFFF"/>
                </a:solidFill>
                <a:effectLst/>
                <a:uLnTx/>
                <a:uFillTx/>
                <a:latin typeface="Aparajita" panose="02020603050405020304" pitchFamily="18" charset="0"/>
                <a:cs typeface="Aparajita" panose="02020603050405020304" pitchFamily="18" charset="0"/>
              </a:rPr>
              <a:t>standards</a:t>
            </a:r>
            <a:endParaRPr kumimoji="0" sz="18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4" name="object 14"/>
          <p:cNvSpPr txBox="1"/>
          <p:nvPr/>
        </p:nvSpPr>
        <p:spPr>
          <a:xfrm>
            <a:off x="1114165" y="4401215"/>
            <a:ext cx="1617345" cy="32060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45" normalizeH="0" baseline="0" noProof="0" dirty="0">
                <a:ln>
                  <a:noFill/>
                </a:ln>
                <a:solidFill>
                  <a:srgbClr val="FFFFFF"/>
                </a:solidFill>
                <a:effectLst/>
                <a:uLnTx/>
                <a:uFillTx/>
                <a:latin typeface="Aparajita" panose="02020603050405020304" pitchFamily="18" charset="0"/>
                <a:cs typeface="Aparajita" panose="02020603050405020304" pitchFamily="18" charset="0"/>
              </a:rPr>
              <a:t>Versatile</a:t>
            </a:r>
            <a:r>
              <a:rPr kumimoji="0" sz="2000" b="1" i="0" u="none" strike="noStrike" kern="0" cap="none" spc="-5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2000" b="1" i="0" u="none" strike="noStrike" kern="0" cap="none" spc="-40" normalizeH="0" baseline="0" noProof="0" dirty="0">
                <a:ln>
                  <a:noFill/>
                </a:ln>
                <a:solidFill>
                  <a:srgbClr val="FFFFFF"/>
                </a:solidFill>
                <a:effectLst/>
                <a:uLnTx/>
                <a:uFillTx/>
                <a:latin typeface="Aparajita" panose="02020603050405020304" pitchFamily="18" charset="0"/>
                <a:cs typeface="Aparajita" panose="02020603050405020304" pitchFamily="18" charset="0"/>
              </a:rPr>
              <a:t>Lightning</a:t>
            </a:r>
            <a:endParaRPr kumimoji="0" sz="20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5" name="object 15"/>
          <p:cNvSpPr txBox="1"/>
          <p:nvPr/>
        </p:nvSpPr>
        <p:spPr>
          <a:xfrm>
            <a:off x="109797" y="4828427"/>
            <a:ext cx="3681729" cy="976742"/>
          </a:xfrm>
          <a:prstGeom prst="rect">
            <a:avLst/>
          </a:prstGeom>
        </p:spPr>
        <p:txBody>
          <a:bodyPr vert="horz" wrap="square" lIns="0" tIns="12700" rIns="0" bIns="0" rtlCol="0">
            <a:spAutoFit/>
          </a:bodyPr>
          <a:lstStyle/>
          <a:p>
            <a:pPr marL="12065" marR="5080" lvl="0" indent="0" algn="ctr" defTabSz="914400" eaLnBrk="1" fontAlgn="auto" latinLnBrk="0" hangingPunct="1">
              <a:lnSpc>
                <a:spcPct val="116100"/>
              </a:lnSpc>
              <a:spcBef>
                <a:spcPts val="100"/>
              </a:spcBef>
              <a:spcAft>
                <a:spcPts val="0"/>
              </a:spcAft>
              <a:buClrTx/>
              <a:buSzTx/>
              <a:buFontTx/>
              <a:buNone/>
              <a:tabLst/>
              <a:defRPr/>
            </a:pPr>
            <a:r>
              <a:rPr kumimoji="0" sz="1800" b="0" i="0" u="none" strike="noStrike" kern="0" cap="none" spc="-95" normalizeH="0" baseline="0" noProof="0" dirty="0">
                <a:ln>
                  <a:noFill/>
                </a:ln>
                <a:solidFill>
                  <a:prstClr val="white"/>
                </a:solidFill>
                <a:effectLst/>
                <a:uLnTx/>
                <a:uFillTx/>
                <a:latin typeface="Aparajita" panose="02020603050405020304" pitchFamily="18" charset="0"/>
                <a:cs typeface="Aparajita" panose="02020603050405020304" pitchFamily="18" charset="0"/>
              </a:rPr>
              <a:t>We</a:t>
            </a:r>
            <a:r>
              <a:rPr kumimoji="0" sz="1800" b="0" i="0" u="none" strike="noStrike" kern="0" cap="none" spc="-14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85" normalizeH="0" baseline="0" noProof="0" dirty="0">
                <a:ln>
                  <a:noFill/>
                </a:ln>
                <a:solidFill>
                  <a:prstClr val="white"/>
                </a:solidFill>
                <a:effectLst/>
                <a:uLnTx/>
                <a:uFillTx/>
                <a:latin typeface="Aparajita" panose="02020603050405020304" pitchFamily="18" charset="0"/>
                <a:cs typeface="Aparajita" panose="02020603050405020304" pitchFamily="18" charset="0"/>
              </a:rPr>
              <a:t>designs</a:t>
            </a:r>
            <a:r>
              <a:rPr kumimoji="0" sz="1800" b="0" i="0" u="none" strike="noStrike" kern="0" cap="none" spc="-140"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105" normalizeH="0" baseline="0" noProof="0" dirty="0">
                <a:ln>
                  <a:noFill/>
                </a:ln>
                <a:solidFill>
                  <a:prstClr val="white"/>
                </a:solidFill>
                <a:effectLst/>
                <a:uLnTx/>
                <a:uFillTx/>
                <a:latin typeface="Aparajita" panose="02020603050405020304" pitchFamily="18" charset="0"/>
                <a:cs typeface="Aparajita" panose="02020603050405020304" pitchFamily="18" charset="0"/>
              </a:rPr>
              <a:t>and</a:t>
            </a:r>
            <a:r>
              <a:rPr kumimoji="0" sz="1800" b="0" i="0" u="none" strike="noStrike" kern="0" cap="none" spc="-140"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95" normalizeH="0" baseline="0" noProof="0" dirty="0">
                <a:ln>
                  <a:noFill/>
                </a:ln>
                <a:solidFill>
                  <a:prstClr val="white"/>
                </a:solidFill>
                <a:effectLst/>
                <a:uLnTx/>
                <a:uFillTx/>
                <a:latin typeface="Aparajita" panose="02020603050405020304" pitchFamily="18" charset="0"/>
                <a:cs typeface="Aparajita" panose="02020603050405020304" pitchFamily="18" charset="0"/>
              </a:rPr>
              <a:t>install</a:t>
            </a:r>
            <a:r>
              <a:rPr kumimoji="0" sz="1800" b="0" i="0" u="none" strike="noStrike" kern="0" cap="none" spc="-140"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prstClr val="white"/>
                </a:solidFill>
                <a:effectLst/>
                <a:uLnTx/>
                <a:uFillTx/>
                <a:latin typeface="Aparajita" panose="02020603050405020304" pitchFamily="18" charset="0"/>
                <a:cs typeface="Aparajita" panose="02020603050405020304" pitchFamily="18" charset="0"/>
              </a:rPr>
              <a:t>solar-</a:t>
            </a:r>
            <a:r>
              <a:rPr kumimoji="0" sz="1800" b="0" i="0" u="none" strike="noStrike" kern="0" cap="none" spc="-90" normalizeH="0" baseline="0" noProof="0" dirty="0">
                <a:ln>
                  <a:noFill/>
                </a:ln>
                <a:solidFill>
                  <a:prstClr val="white"/>
                </a:solidFill>
                <a:effectLst/>
                <a:uLnTx/>
                <a:uFillTx/>
                <a:latin typeface="Aparajita" panose="02020603050405020304" pitchFamily="18" charset="0"/>
                <a:cs typeface="Aparajita" panose="02020603050405020304" pitchFamily="18" charset="0"/>
              </a:rPr>
              <a:t>powered</a:t>
            </a:r>
            <a:r>
              <a:rPr kumimoji="0" sz="1800" b="0" i="0" u="none" strike="noStrike" kern="0" cap="none" spc="-140"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60" normalizeH="0" baseline="0" noProof="0" dirty="0">
                <a:ln>
                  <a:noFill/>
                </a:ln>
                <a:solidFill>
                  <a:prstClr val="white"/>
                </a:solidFill>
                <a:effectLst/>
                <a:uLnTx/>
                <a:uFillTx/>
                <a:latin typeface="Aparajita" panose="02020603050405020304" pitchFamily="18" charset="0"/>
                <a:cs typeface="Aparajita" panose="02020603050405020304" pitchFamily="18" charset="0"/>
              </a:rPr>
              <a:t>lightning </a:t>
            </a:r>
            <a:r>
              <a:rPr kumimoji="0" sz="1800" b="0" i="0" u="none" strike="noStrike" kern="0" cap="none" spc="-100" normalizeH="0" baseline="0" noProof="0" dirty="0">
                <a:ln>
                  <a:noFill/>
                </a:ln>
                <a:solidFill>
                  <a:prstClr val="white"/>
                </a:solidFill>
                <a:effectLst/>
                <a:uLnTx/>
                <a:uFillTx/>
                <a:latin typeface="Aparajita" panose="02020603050405020304" pitchFamily="18" charset="0"/>
                <a:cs typeface="Aparajita" panose="02020603050405020304" pitchFamily="18" charset="0"/>
              </a:rPr>
              <a:t>systems</a:t>
            </a:r>
            <a:r>
              <a:rPr kumimoji="0" sz="1800" b="0" i="0" u="none" strike="noStrike" kern="0" cap="none" spc="-14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90" normalizeH="0" baseline="0" noProof="0" dirty="0">
                <a:ln>
                  <a:noFill/>
                </a:ln>
                <a:solidFill>
                  <a:prstClr val="white"/>
                </a:solidFill>
                <a:effectLst/>
                <a:uLnTx/>
                <a:uFillTx/>
                <a:latin typeface="Aparajita" panose="02020603050405020304" pitchFamily="18" charset="0"/>
                <a:cs typeface="Aparajita" panose="02020603050405020304" pitchFamily="18" charset="0"/>
              </a:rPr>
              <a:t>tailored</a:t>
            </a:r>
            <a:r>
              <a:rPr kumimoji="0" sz="1800" b="0" i="0" u="none" strike="noStrike" kern="0" cap="none" spc="-14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75" normalizeH="0" baseline="0" noProof="0" dirty="0">
                <a:ln>
                  <a:noFill/>
                </a:ln>
                <a:solidFill>
                  <a:prstClr val="white"/>
                </a:solidFill>
                <a:effectLst/>
                <a:uLnTx/>
                <a:uFillTx/>
                <a:latin typeface="Aparajita" panose="02020603050405020304" pitchFamily="18" charset="0"/>
                <a:cs typeface="Aparajita" panose="02020603050405020304" pitchFamily="18" charset="0"/>
              </a:rPr>
              <a:t>for</a:t>
            </a:r>
            <a:r>
              <a:rPr kumimoji="0" sz="1800" b="0" i="0" u="none" strike="noStrike" kern="0" cap="none" spc="-14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prstClr val="white"/>
                </a:solidFill>
                <a:effectLst/>
                <a:uLnTx/>
                <a:uFillTx/>
                <a:latin typeface="Aparajita" panose="02020603050405020304" pitchFamily="18" charset="0"/>
                <a:cs typeface="Aparajita" panose="02020603050405020304" pitchFamily="18" charset="0"/>
              </a:rPr>
              <a:t>all</a:t>
            </a:r>
            <a:r>
              <a:rPr kumimoji="0" sz="1800" b="0" i="0" u="none" strike="noStrike" kern="0" cap="none" spc="-14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110" normalizeH="0" baseline="0" noProof="0" dirty="0">
                <a:ln>
                  <a:noFill/>
                </a:ln>
                <a:solidFill>
                  <a:prstClr val="white"/>
                </a:solidFill>
                <a:effectLst/>
                <a:uLnTx/>
                <a:uFillTx/>
                <a:latin typeface="Aparajita" panose="02020603050405020304" pitchFamily="18" charset="0"/>
                <a:cs typeface="Aparajita" panose="02020603050405020304" pitchFamily="18" charset="0"/>
              </a:rPr>
              <a:t>kind</a:t>
            </a:r>
            <a:r>
              <a:rPr kumimoji="0" sz="1800" b="0" i="0" u="none" strike="noStrike" kern="0" cap="none" spc="-14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50" normalizeH="0" baseline="0" noProof="0" dirty="0">
                <a:ln>
                  <a:noFill/>
                </a:ln>
                <a:solidFill>
                  <a:prstClr val="white"/>
                </a:solidFill>
                <a:effectLst/>
                <a:uLnTx/>
                <a:uFillTx/>
                <a:latin typeface="Aparajita" panose="02020603050405020304" pitchFamily="18" charset="0"/>
                <a:cs typeface="Aparajita" panose="02020603050405020304" pitchFamily="18" charset="0"/>
              </a:rPr>
              <a:t>of</a:t>
            </a:r>
            <a:r>
              <a:rPr kumimoji="0" sz="1800" b="0" i="0" u="none" strike="noStrike" kern="0" cap="none" spc="-14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80" normalizeH="0" baseline="0" noProof="0" dirty="0">
                <a:ln>
                  <a:noFill/>
                </a:ln>
                <a:solidFill>
                  <a:prstClr val="white"/>
                </a:solidFill>
                <a:effectLst/>
                <a:uLnTx/>
                <a:uFillTx/>
                <a:latin typeface="Aparajita" panose="02020603050405020304" pitchFamily="18" charset="0"/>
                <a:cs typeface="Aparajita" panose="02020603050405020304" pitchFamily="18" charset="0"/>
              </a:rPr>
              <a:t>locations</a:t>
            </a:r>
            <a:r>
              <a:rPr kumimoji="0" sz="1800" b="0" i="0" u="none" strike="noStrike" kern="0" cap="none" spc="-14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20" normalizeH="0" baseline="0" noProof="0" dirty="0">
                <a:ln>
                  <a:noFill/>
                </a:ln>
                <a:solidFill>
                  <a:prstClr val="white"/>
                </a:solidFill>
                <a:effectLst/>
                <a:uLnTx/>
                <a:uFillTx/>
                <a:latin typeface="Aparajita" panose="02020603050405020304" pitchFamily="18" charset="0"/>
                <a:cs typeface="Aparajita" panose="02020603050405020304" pitchFamily="18" charset="0"/>
              </a:rPr>
              <a:t>such </a:t>
            </a:r>
            <a:r>
              <a:rPr kumimoji="0" sz="1800" b="0" i="0" u="none" strike="noStrike" kern="0" cap="none" spc="-105" normalizeH="0" baseline="0" noProof="0" dirty="0">
                <a:ln>
                  <a:noFill/>
                </a:ln>
                <a:solidFill>
                  <a:prstClr val="white"/>
                </a:solidFill>
                <a:effectLst/>
                <a:uLnTx/>
                <a:uFillTx/>
                <a:latin typeface="Aparajita" panose="02020603050405020304" pitchFamily="18" charset="0"/>
                <a:cs typeface="Aparajita" panose="02020603050405020304" pitchFamily="18" charset="0"/>
              </a:rPr>
              <a:t>as</a:t>
            </a:r>
            <a:r>
              <a:rPr kumimoji="0" sz="1800" b="0" i="0" u="none" strike="noStrike" kern="0" cap="none" spc="-13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100" normalizeH="0" baseline="0" noProof="0" dirty="0">
                <a:ln>
                  <a:noFill/>
                </a:ln>
                <a:solidFill>
                  <a:prstClr val="white"/>
                </a:solidFill>
                <a:effectLst/>
                <a:uLnTx/>
                <a:uFillTx/>
                <a:latin typeface="Aparajita" panose="02020603050405020304" pitchFamily="18" charset="0"/>
                <a:cs typeface="Aparajita" panose="02020603050405020304" pitchFamily="18" charset="0"/>
              </a:rPr>
              <a:t>streets,</a:t>
            </a:r>
            <a:r>
              <a:rPr kumimoji="0" sz="1800" b="0" i="0" u="none" strike="noStrike" kern="0" cap="none" spc="-13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130" normalizeH="0" baseline="0" noProof="0" dirty="0">
                <a:ln>
                  <a:noFill/>
                </a:ln>
                <a:solidFill>
                  <a:prstClr val="white"/>
                </a:solidFill>
                <a:effectLst/>
                <a:uLnTx/>
                <a:uFillTx/>
                <a:latin typeface="Aparajita" panose="02020603050405020304" pitchFamily="18" charset="0"/>
                <a:cs typeface="Aparajita" panose="02020603050405020304" pitchFamily="18" charset="0"/>
              </a:rPr>
              <a:t>parks,</a:t>
            </a:r>
            <a:r>
              <a:rPr kumimoji="0" sz="1800" b="0" i="0" u="none" strike="noStrike" kern="0" cap="none" spc="-13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120" normalizeH="0" baseline="0" noProof="0" dirty="0">
                <a:ln>
                  <a:noFill/>
                </a:ln>
                <a:solidFill>
                  <a:prstClr val="white"/>
                </a:solidFill>
                <a:effectLst/>
                <a:uLnTx/>
                <a:uFillTx/>
                <a:latin typeface="Aparajita" panose="02020603050405020304" pitchFamily="18" charset="0"/>
                <a:cs typeface="Aparajita" panose="02020603050405020304" pitchFamily="18" charset="0"/>
              </a:rPr>
              <a:t>pathways,</a:t>
            </a:r>
            <a:r>
              <a:rPr kumimoji="0" sz="1800" b="0" i="0" u="none" strike="noStrike" kern="0" cap="none" spc="-13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125" normalizeH="0" baseline="0" noProof="0" dirty="0">
                <a:ln>
                  <a:noFill/>
                </a:ln>
                <a:solidFill>
                  <a:prstClr val="white"/>
                </a:solidFill>
                <a:effectLst/>
                <a:uLnTx/>
                <a:uFillTx/>
                <a:latin typeface="Aparajita" panose="02020603050405020304" pitchFamily="18" charset="0"/>
                <a:cs typeface="Aparajita" panose="02020603050405020304" pitchFamily="18" charset="0"/>
              </a:rPr>
              <a:t>homes,</a:t>
            </a:r>
            <a:r>
              <a:rPr kumimoji="0" sz="1800" b="0" i="0" u="none" strike="noStrike" kern="0" cap="none" spc="-135" normalizeH="0" baseline="0" noProof="0" dirty="0">
                <a:ln>
                  <a:noFill/>
                </a:ln>
                <a:solidFill>
                  <a:prstClr val="white"/>
                </a:solidFill>
                <a:effectLst/>
                <a:uLnTx/>
                <a:uFillTx/>
                <a:latin typeface="Aparajita" panose="02020603050405020304" pitchFamily="18" charset="0"/>
                <a:cs typeface="Aparajita" panose="02020603050405020304" pitchFamily="18" charset="0"/>
              </a:rPr>
              <a:t> </a:t>
            </a:r>
            <a:r>
              <a:rPr kumimoji="0" sz="1800" b="0" i="0" u="none" strike="noStrike" kern="0" cap="none" spc="-20" normalizeH="0" baseline="0" noProof="0" dirty="0">
                <a:ln>
                  <a:noFill/>
                </a:ln>
                <a:solidFill>
                  <a:prstClr val="white"/>
                </a:solidFill>
                <a:effectLst/>
                <a:uLnTx/>
                <a:uFillTx/>
                <a:latin typeface="Aparajita" panose="02020603050405020304" pitchFamily="18" charset="0"/>
                <a:cs typeface="Aparajita" panose="02020603050405020304" pitchFamily="18" charset="0"/>
              </a:rPr>
              <a:t>etc.</a:t>
            </a:r>
            <a:endParaRPr kumimoji="0" sz="1800" b="0" i="0" u="none" strike="noStrike" kern="0" cap="none" spc="0" normalizeH="0" baseline="0" noProof="0" dirty="0">
              <a:ln>
                <a:noFill/>
              </a:ln>
              <a:solidFill>
                <a:prstClr val="white"/>
              </a:solidFill>
              <a:effectLst/>
              <a:uLnTx/>
              <a:uFillTx/>
              <a:latin typeface="Aparajita" panose="02020603050405020304" pitchFamily="18" charset="0"/>
              <a:cs typeface="Aparajita" panose="02020603050405020304" pitchFamily="18" charset="0"/>
            </a:endParaRPr>
          </a:p>
        </p:txBody>
      </p:sp>
      <p:sp>
        <p:nvSpPr>
          <p:cNvPr id="16" name="object 16"/>
          <p:cNvSpPr txBox="1"/>
          <p:nvPr/>
        </p:nvSpPr>
        <p:spPr>
          <a:xfrm>
            <a:off x="1204995" y="7630698"/>
            <a:ext cx="1824673" cy="32060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55" normalizeH="0" baseline="0" noProof="0" dirty="0">
                <a:ln>
                  <a:noFill/>
                </a:ln>
                <a:solidFill>
                  <a:srgbClr val="FFFFFF"/>
                </a:solidFill>
                <a:effectLst/>
                <a:uLnTx/>
                <a:uFillTx/>
                <a:latin typeface="Aparajita" panose="02020603050405020304" pitchFamily="18" charset="0"/>
                <a:cs typeface="Aparajita" panose="02020603050405020304" pitchFamily="18" charset="0"/>
              </a:rPr>
              <a:t>Sustainable</a:t>
            </a:r>
            <a:r>
              <a:rPr kumimoji="0" sz="2000" b="1" i="0" u="none" strike="noStrike" kern="0" cap="none" spc="-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2000" b="1" i="0" u="none" strike="noStrike" kern="0" cap="none" spc="-25" normalizeH="0" baseline="0" noProof="0" dirty="0">
                <a:ln>
                  <a:noFill/>
                </a:ln>
                <a:solidFill>
                  <a:srgbClr val="FFFFFF"/>
                </a:solidFill>
                <a:effectLst/>
                <a:uLnTx/>
                <a:uFillTx/>
                <a:latin typeface="Aparajita" panose="02020603050405020304" pitchFamily="18" charset="0"/>
                <a:cs typeface="Aparajita" panose="02020603050405020304" pitchFamily="18" charset="0"/>
              </a:rPr>
              <a:t>Savings</a:t>
            </a:r>
            <a:endParaRPr kumimoji="0" sz="20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7" name="object 17"/>
          <p:cNvSpPr txBox="1"/>
          <p:nvPr/>
        </p:nvSpPr>
        <p:spPr>
          <a:xfrm>
            <a:off x="193969" y="7999027"/>
            <a:ext cx="3610610" cy="655436"/>
          </a:xfrm>
          <a:prstGeom prst="rect">
            <a:avLst/>
          </a:prstGeom>
        </p:spPr>
        <p:txBody>
          <a:bodyPr vert="horz" wrap="square" lIns="0" tIns="12700" rIns="0" bIns="0" rtlCol="0">
            <a:spAutoFit/>
          </a:bodyPr>
          <a:lstStyle/>
          <a:p>
            <a:pPr marL="12065" marR="5080" lvl="0" indent="-635" algn="ctr" defTabSz="914400" eaLnBrk="1" fontAlgn="auto" latinLnBrk="0" hangingPunct="1">
              <a:lnSpc>
                <a:spcPct val="116100"/>
              </a:lnSpc>
              <a:spcBef>
                <a:spcPts val="100"/>
              </a:spcBef>
              <a:spcAft>
                <a:spcPts val="0"/>
              </a:spcAft>
              <a:buClrTx/>
              <a:buSzTx/>
              <a:buFontTx/>
              <a:buNone/>
              <a:tabLst/>
              <a:defRPr/>
            </a:pPr>
            <a:r>
              <a:rPr kumimoji="0" sz="1800" b="0" i="0" u="none" strike="noStrike" kern="0" cap="none" spc="-80" normalizeH="0" baseline="0" noProof="0" dirty="0">
                <a:ln>
                  <a:noFill/>
                </a:ln>
                <a:solidFill>
                  <a:srgbClr val="FFFFFF"/>
                </a:solidFill>
                <a:effectLst/>
                <a:uLnTx/>
                <a:uFillTx/>
                <a:latin typeface="Aparajita" panose="02020603050405020304" pitchFamily="18" charset="0"/>
                <a:cs typeface="Aparajita" panose="02020603050405020304" pitchFamily="18" charset="0"/>
              </a:rPr>
              <a:t>These</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0" normalizeH="0" baseline="0" noProof="0" dirty="0">
                <a:ln>
                  <a:noFill/>
                </a:ln>
                <a:solidFill>
                  <a:srgbClr val="FFFFFF"/>
                </a:solidFill>
                <a:effectLst/>
                <a:uLnTx/>
                <a:uFillTx/>
                <a:latin typeface="Aparajita" panose="02020603050405020304" pitchFamily="18" charset="0"/>
                <a:cs typeface="Aparajita" panose="02020603050405020304" pitchFamily="18" charset="0"/>
              </a:rPr>
              <a:t>solutions</a:t>
            </a:r>
            <a:r>
              <a:rPr kumimoji="0" sz="1800" b="0" i="0" u="none" strike="noStrike" kern="0" cap="none" spc="-13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0" normalizeH="0" baseline="0" noProof="0" dirty="0">
                <a:ln>
                  <a:noFill/>
                </a:ln>
                <a:solidFill>
                  <a:srgbClr val="FFFFFF"/>
                </a:solidFill>
                <a:effectLst/>
                <a:uLnTx/>
                <a:uFillTx/>
                <a:latin typeface="Aparajita" panose="02020603050405020304" pitchFamily="18" charset="0"/>
                <a:cs typeface="Aparajita" panose="02020603050405020304" pitchFamily="18" charset="0"/>
              </a:rPr>
              <a:t>enhance</a:t>
            </a:r>
            <a:r>
              <a:rPr kumimoji="0" sz="1800" b="0" i="0" u="none" strike="noStrike" kern="0" cap="none" spc="-13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5" normalizeH="0" baseline="0" noProof="0" dirty="0">
                <a:ln>
                  <a:noFill/>
                </a:ln>
                <a:solidFill>
                  <a:srgbClr val="FFFFFF"/>
                </a:solidFill>
                <a:effectLst/>
                <a:uLnTx/>
                <a:uFillTx/>
                <a:latin typeface="Aparajita" panose="02020603050405020304" pitchFamily="18" charset="0"/>
                <a:cs typeface="Aparajita" panose="02020603050405020304" pitchFamily="18" charset="0"/>
              </a:rPr>
              <a:t>safety,</a:t>
            </a:r>
            <a:r>
              <a:rPr kumimoji="0" sz="1800" b="0" i="0" u="none" strike="noStrike" kern="0" cap="none" spc="-13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 normalizeH="0" baseline="0" noProof="0" dirty="0">
                <a:ln>
                  <a:noFill/>
                </a:ln>
                <a:solidFill>
                  <a:srgbClr val="FFFFFF"/>
                </a:solidFill>
                <a:effectLst/>
                <a:uLnTx/>
                <a:uFillTx/>
                <a:latin typeface="Aparajita" panose="02020603050405020304" pitchFamily="18" charset="0"/>
                <a:cs typeface="Aparajita" panose="02020603050405020304" pitchFamily="18" charset="0"/>
              </a:rPr>
              <a:t>promote </a:t>
            </a:r>
            <a:r>
              <a:rPr kumimoji="0" sz="1800" b="0" i="0" u="none" strike="noStrike" kern="0" cap="none" spc="-100" normalizeH="0" baseline="0" noProof="0" dirty="0">
                <a:ln>
                  <a:noFill/>
                </a:ln>
                <a:solidFill>
                  <a:srgbClr val="FFFFFF"/>
                </a:solidFill>
                <a:effectLst/>
                <a:uLnTx/>
                <a:uFillTx/>
                <a:latin typeface="Aparajita" panose="02020603050405020304" pitchFamily="18" charset="0"/>
                <a:cs typeface="Aparajita" panose="02020603050405020304" pitchFamily="18" charset="0"/>
              </a:rPr>
              <a:t>sustainability</a:t>
            </a:r>
            <a:r>
              <a:rPr kumimoji="0" sz="1800" b="0" i="0" u="none" strike="noStrike" kern="0" cap="none" spc="-12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5" normalizeH="0" baseline="0" noProof="0" dirty="0">
                <a:ln>
                  <a:noFill/>
                </a:ln>
                <a:solidFill>
                  <a:srgbClr val="FFFFFF"/>
                </a:solidFill>
                <a:effectLst/>
                <a:uLnTx/>
                <a:uFillTx/>
                <a:latin typeface="Aparajita" panose="02020603050405020304" pitchFamily="18" charset="0"/>
                <a:cs typeface="Aparajita" panose="02020603050405020304" pitchFamily="18" charset="0"/>
              </a:rPr>
              <a:t>and</a:t>
            </a:r>
            <a:r>
              <a:rPr kumimoji="0" sz="1800" b="0" i="0" u="none" strike="noStrike" kern="0" cap="none" spc="-114"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95" normalizeH="0" baseline="0" noProof="0" dirty="0">
                <a:ln>
                  <a:noFill/>
                </a:ln>
                <a:solidFill>
                  <a:srgbClr val="FFFFFF"/>
                </a:solidFill>
                <a:effectLst/>
                <a:uLnTx/>
                <a:uFillTx/>
                <a:latin typeface="Aparajita" panose="02020603050405020304" pitchFamily="18" charset="0"/>
                <a:cs typeface="Aparajita" panose="02020603050405020304" pitchFamily="18" charset="0"/>
              </a:rPr>
              <a:t>providing</a:t>
            </a:r>
            <a:r>
              <a:rPr kumimoji="0" sz="1800" b="0" i="0" u="none" strike="noStrike" kern="0" cap="none" spc="-12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85" normalizeH="0" baseline="0" noProof="0" dirty="0">
                <a:ln>
                  <a:noFill/>
                </a:ln>
                <a:solidFill>
                  <a:srgbClr val="FFFFFF"/>
                </a:solidFill>
                <a:effectLst/>
                <a:uLnTx/>
                <a:uFillTx/>
                <a:latin typeface="Aparajita" panose="02020603050405020304" pitchFamily="18" charset="0"/>
                <a:cs typeface="Aparajita" panose="02020603050405020304" pitchFamily="18" charset="0"/>
              </a:rPr>
              <a:t>significant</a:t>
            </a:r>
            <a:r>
              <a:rPr kumimoji="0" sz="1800" b="0" i="0" u="none" strike="noStrike" kern="0" cap="none" spc="-114"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40" normalizeH="0" baseline="0" noProof="0" dirty="0">
                <a:ln>
                  <a:noFill/>
                </a:ln>
                <a:solidFill>
                  <a:srgbClr val="FFFFFF"/>
                </a:solidFill>
                <a:effectLst/>
                <a:uLnTx/>
                <a:uFillTx/>
                <a:latin typeface="Aparajita" panose="02020603050405020304" pitchFamily="18" charset="0"/>
                <a:cs typeface="Aparajita" panose="02020603050405020304" pitchFamily="18" charset="0"/>
              </a:rPr>
              <a:t>energy </a:t>
            </a:r>
            <a:r>
              <a:rPr kumimoji="0" sz="1800" b="0" i="0" u="none" strike="noStrike" kern="0" cap="none" spc="-105" normalizeH="0" baseline="0" noProof="0" dirty="0">
                <a:ln>
                  <a:noFill/>
                </a:ln>
                <a:solidFill>
                  <a:srgbClr val="FFFFFF"/>
                </a:solidFill>
                <a:effectLst/>
                <a:uLnTx/>
                <a:uFillTx/>
                <a:latin typeface="Aparajita" panose="02020603050405020304" pitchFamily="18" charset="0"/>
                <a:cs typeface="Aparajita" panose="02020603050405020304" pitchFamily="18" charset="0"/>
              </a:rPr>
              <a:t>and</a:t>
            </a:r>
            <a:r>
              <a:rPr kumimoji="0" sz="1800" b="0" i="0" u="none" strike="noStrike" kern="0" cap="none" spc="-160"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55" normalizeH="0" baseline="0" noProof="0" dirty="0">
                <a:ln>
                  <a:noFill/>
                </a:ln>
                <a:solidFill>
                  <a:srgbClr val="FFFFFF"/>
                </a:solidFill>
                <a:effectLst/>
                <a:uLnTx/>
                <a:uFillTx/>
                <a:latin typeface="Aparajita" panose="02020603050405020304" pitchFamily="18" charset="0"/>
                <a:cs typeface="Aparajita" panose="02020603050405020304" pitchFamily="18" charset="0"/>
              </a:rPr>
              <a:t>cost</a:t>
            </a:r>
            <a:r>
              <a:rPr kumimoji="0" sz="1800" b="0" i="0" u="none" strike="noStrike" kern="0" cap="none" spc="-155" normalizeH="0" baseline="0" noProof="0" dirty="0">
                <a:ln>
                  <a:noFill/>
                </a:ln>
                <a:solidFill>
                  <a:srgbClr val="FFFFFF"/>
                </a:solidFill>
                <a:effectLst/>
                <a:uLnTx/>
                <a:uFillTx/>
                <a:latin typeface="Aparajita" panose="02020603050405020304" pitchFamily="18" charset="0"/>
                <a:cs typeface="Aparajita" panose="02020603050405020304" pitchFamily="18" charset="0"/>
              </a:rPr>
              <a:t> </a:t>
            </a:r>
            <a:r>
              <a:rPr kumimoji="0" sz="1800" b="0" i="0" u="none" strike="noStrike" kern="0" cap="none" spc="-10" normalizeH="0" baseline="0" noProof="0" dirty="0">
                <a:ln>
                  <a:noFill/>
                </a:ln>
                <a:solidFill>
                  <a:srgbClr val="FFFFFF"/>
                </a:solidFill>
                <a:effectLst/>
                <a:uLnTx/>
                <a:uFillTx/>
                <a:latin typeface="Aparajita" panose="02020603050405020304" pitchFamily="18" charset="0"/>
                <a:cs typeface="Aparajita" panose="02020603050405020304" pitchFamily="18" charset="0"/>
              </a:rPr>
              <a:t>saving.</a:t>
            </a:r>
            <a:endParaRPr kumimoji="0" sz="18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8" name="object 18"/>
          <p:cNvSpPr txBox="1"/>
          <p:nvPr/>
        </p:nvSpPr>
        <p:spPr>
          <a:xfrm>
            <a:off x="1515981" y="9287809"/>
            <a:ext cx="1513688" cy="32060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000" b="1" i="0" u="none" strike="noStrike" kern="0" cap="none" spc="-55" normalizeH="0" baseline="0" noProof="0" dirty="0">
                <a:ln>
                  <a:noFill/>
                </a:ln>
                <a:solidFill>
                  <a:srgbClr val="FFFFFF"/>
                </a:solidFill>
                <a:effectLst/>
                <a:uLnTx/>
                <a:uFillTx/>
                <a:latin typeface="Aparajita" panose="02020603050405020304" pitchFamily="18" charset="0"/>
                <a:cs typeface="Aparajita" panose="02020603050405020304" pitchFamily="18" charset="0"/>
              </a:rPr>
              <a:t>Warranty</a:t>
            </a:r>
            <a:endParaRPr kumimoji="0" sz="20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cxnSp>
        <p:nvCxnSpPr>
          <p:cNvPr id="28" name="Straight Connector 27">
            <a:extLst>
              <a:ext uri="{FF2B5EF4-FFF2-40B4-BE49-F238E27FC236}">
                <a16:creationId xmlns:a16="http://schemas.microsoft.com/office/drawing/2014/main" id="{BA28222B-91C5-049C-BF54-872DA15173A4}"/>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727D075-537C-C547-473D-20D3D342BF26}"/>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object 6">
            <a:extLst>
              <a:ext uri="{FF2B5EF4-FFF2-40B4-BE49-F238E27FC236}">
                <a16:creationId xmlns:a16="http://schemas.microsoft.com/office/drawing/2014/main" id="{DB85F44D-0C67-0A7F-9C96-89C13B609AFD}"/>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lvl="0" indent="0" algn="l" defTabSz="914400" eaLnBrk="1" fontAlgn="auto" latinLnBrk="0" hangingPunct="1">
              <a:lnSpc>
                <a:spcPct val="114999"/>
              </a:lnSpc>
              <a:spcBef>
                <a:spcPts val="100"/>
              </a:spcBef>
              <a:spcAft>
                <a:spcPts val="0"/>
              </a:spcAft>
              <a:buClrTx/>
              <a:buSzTx/>
              <a:buFontTx/>
              <a:buNone/>
              <a:tabLst/>
              <a:defRPr/>
            </a:pPr>
            <a:r>
              <a:rPr kumimoji="0" lang="en-US" sz="1600" b="0" i="0" u="none" strike="noStrike" kern="0" cap="none" spc="-30" normalizeH="0" baseline="0" noProof="0" dirty="0">
                <a:ln>
                  <a:noFill/>
                </a:ln>
                <a:solidFill>
                  <a:srgbClr val="426986"/>
                </a:solidFill>
                <a:effectLst/>
                <a:uLnTx/>
                <a:uFillTx/>
                <a:latin typeface="Aparajita" panose="02020603050405020304" pitchFamily="18" charset="0"/>
                <a:cs typeface="Aparajita" panose="02020603050405020304" pitchFamily="18" charset="0"/>
              </a:rPr>
              <a:t>2/7</a:t>
            </a:r>
            <a:endParaRPr kumimoji="0" sz="1600" b="0" i="0" u="none" strike="noStrike" kern="0" cap="none" spc="0" normalizeH="0" baseline="0" noProof="0" dirty="0">
              <a:ln>
                <a:noFill/>
              </a:ln>
              <a:solidFill>
                <a:srgbClr val="426986"/>
              </a:solidFill>
              <a:effectLst/>
              <a:uLnTx/>
              <a:uFillTx/>
              <a:latin typeface="Aparajita" panose="02020603050405020304" pitchFamily="18" charset="0"/>
              <a:cs typeface="Aparajita" panose="02020603050405020304" pitchFamily="18" charset="0"/>
            </a:endParaRPr>
          </a:p>
        </p:txBody>
      </p:sp>
      <p:sp>
        <p:nvSpPr>
          <p:cNvPr id="3" name="object 2">
            <a:extLst>
              <a:ext uri="{FF2B5EF4-FFF2-40B4-BE49-F238E27FC236}">
                <a16:creationId xmlns:a16="http://schemas.microsoft.com/office/drawing/2014/main" id="{C3E4E215-01F5-1B37-0DC0-345E26D5BF2F}"/>
              </a:ext>
            </a:extLst>
          </p:cNvPr>
          <p:cNvSpPr txBox="1">
            <a:spLocks/>
          </p:cNvSpPr>
          <p:nvPr/>
        </p:nvSpPr>
        <p:spPr>
          <a:xfrm>
            <a:off x="6077242" y="202800"/>
            <a:ext cx="1695158" cy="443711"/>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2800" b="1" i="0" u="none" strike="noStrike" kern="0" cap="none" spc="-114"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rPr>
              <a:t>SOLATILE II</a:t>
            </a:r>
            <a:endParaRPr kumimoji="0" lang="en-US" sz="2800" b="1" i="0" u="none" strike="noStrike" kern="0" cap="none" spc="0"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AADC71-6A2A-3797-C72F-55CD0F236762}"/>
            </a:ext>
          </a:extLst>
        </p:cNvPr>
        <p:cNvGrpSpPr/>
        <p:nvPr/>
      </p:nvGrpSpPr>
      <p:grpSpPr>
        <a:xfrm>
          <a:off x="0" y="0"/>
          <a:ext cx="0" cy="0"/>
          <a:chOff x="0" y="0"/>
          <a:chExt cx="0" cy="0"/>
        </a:xfrm>
      </p:grpSpPr>
      <p:pic>
        <p:nvPicPr>
          <p:cNvPr id="9" name="object 2">
            <a:extLst>
              <a:ext uri="{FF2B5EF4-FFF2-40B4-BE49-F238E27FC236}">
                <a16:creationId xmlns:a16="http://schemas.microsoft.com/office/drawing/2014/main" id="{7B15F510-40FC-76AA-61AE-585E18B800F8}"/>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21D5F437-CCAE-231F-2C9A-98A43494BACA}"/>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4AFDA8-FC83-D380-04E7-07409F0090CA}"/>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78513FB6-7C25-55F9-CA20-249BBED8B54D}"/>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lvl="0" indent="0" algn="l" defTabSz="914400" eaLnBrk="1" fontAlgn="auto" latinLnBrk="0" hangingPunct="1">
              <a:lnSpc>
                <a:spcPct val="114999"/>
              </a:lnSpc>
              <a:spcBef>
                <a:spcPts val="100"/>
              </a:spcBef>
              <a:spcAft>
                <a:spcPts val="0"/>
              </a:spcAft>
              <a:buClrTx/>
              <a:buSzTx/>
              <a:buFontTx/>
              <a:buNone/>
              <a:tabLst/>
              <a:defRPr/>
            </a:pPr>
            <a:r>
              <a:rPr lang="en-US" sz="1600" spc="-30" dirty="0">
                <a:solidFill>
                  <a:srgbClr val="426986"/>
                </a:solidFill>
                <a:latin typeface="Aparajita" panose="02020603050405020304" pitchFamily="18" charset="0"/>
                <a:cs typeface="Aparajita" panose="02020603050405020304" pitchFamily="18" charset="0"/>
              </a:rPr>
              <a:t>3/7</a:t>
            </a:r>
            <a:endParaRPr kumimoji="0" sz="1600" b="0" i="0" u="none" strike="noStrike" kern="0" cap="none" spc="0" normalizeH="0" baseline="0" noProof="0" dirty="0">
              <a:ln>
                <a:noFill/>
              </a:ln>
              <a:solidFill>
                <a:srgbClr val="426986"/>
              </a:solidFill>
              <a:effectLst/>
              <a:uLnTx/>
              <a:uFillTx/>
              <a:latin typeface="Aparajita" panose="02020603050405020304" pitchFamily="18" charset="0"/>
              <a:cs typeface="Aparajita" panose="02020603050405020304" pitchFamily="18" charset="0"/>
            </a:endParaRPr>
          </a:p>
        </p:txBody>
      </p:sp>
      <p:sp>
        <p:nvSpPr>
          <p:cNvPr id="2" name="object 2">
            <a:extLst>
              <a:ext uri="{FF2B5EF4-FFF2-40B4-BE49-F238E27FC236}">
                <a16:creationId xmlns:a16="http://schemas.microsoft.com/office/drawing/2014/main" id="{8AD4C7EF-5C73-00A0-4888-66901B0BD36F}"/>
              </a:ext>
            </a:extLst>
          </p:cNvPr>
          <p:cNvSpPr txBox="1">
            <a:spLocks/>
          </p:cNvSpPr>
          <p:nvPr/>
        </p:nvSpPr>
        <p:spPr>
          <a:xfrm>
            <a:off x="6077242" y="202800"/>
            <a:ext cx="1695158" cy="443711"/>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2800" b="1" i="0" u="none" strike="noStrike" kern="0" cap="none" spc="-114"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rPr>
              <a:t>SOLATILE II</a:t>
            </a:r>
            <a:endParaRPr kumimoji="0" lang="en-US" sz="2800" b="1" i="0" u="none" strike="noStrike" kern="0" cap="none" spc="0"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endParaRPr>
          </a:p>
        </p:txBody>
      </p:sp>
      <p:sp>
        <p:nvSpPr>
          <p:cNvPr id="14" name="object 19">
            <a:extLst>
              <a:ext uri="{FF2B5EF4-FFF2-40B4-BE49-F238E27FC236}">
                <a16:creationId xmlns:a16="http://schemas.microsoft.com/office/drawing/2014/main" id="{5FCA9386-3536-902C-9FC5-D405BCCA79AB}"/>
              </a:ext>
            </a:extLst>
          </p:cNvPr>
          <p:cNvSpPr txBox="1"/>
          <p:nvPr/>
        </p:nvSpPr>
        <p:spPr>
          <a:xfrm>
            <a:off x="239011" y="4027746"/>
            <a:ext cx="7322011" cy="3852337"/>
          </a:xfrm>
          <a:prstGeom prst="rect">
            <a:avLst/>
          </a:prstGeom>
        </p:spPr>
        <p:txBody>
          <a:bodyPr vert="horz" wrap="square" lIns="0" tIns="43180" rIns="0" bIns="0" rtlCol="0">
            <a:spAutoFit/>
          </a:bodyPr>
          <a:lstStyle/>
          <a:p>
            <a:pPr marL="12700">
              <a:spcBef>
                <a:spcPts val="340"/>
              </a:spcBef>
            </a:pPr>
            <a:r>
              <a:rPr sz="2000" spc="-40" dirty="0">
                <a:solidFill>
                  <a:schemeClr val="tx1"/>
                </a:solidFill>
                <a:latin typeface="Aparajita" panose="02020603050405020304" pitchFamily="18" charset="0"/>
                <a:cs typeface="Aparajita" panose="02020603050405020304" pitchFamily="18" charset="0"/>
              </a:rPr>
              <a:t>SolaTile</a:t>
            </a:r>
            <a:r>
              <a:rPr sz="2000" spc="-75" dirty="0">
                <a:solidFill>
                  <a:schemeClr val="tx1"/>
                </a:solidFill>
                <a:latin typeface="Aparajita" panose="02020603050405020304" pitchFamily="18" charset="0"/>
                <a:cs typeface="Aparajita" panose="02020603050405020304" pitchFamily="18" charset="0"/>
              </a:rPr>
              <a:t> </a:t>
            </a:r>
            <a:r>
              <a:rPr sz="2000" spc="-145" dirty="0">
                <a:solidFill>
                  <a:schemeClr val="tx1"/>
                </a:solidFill>
                <a:latin typeface="Aparajita" panose="02020603050405020304" pitchFamily="18" charset="0"/>
                <a:cs typeface="Aparajita" panose="02020603050405020304" pitchFamily="18" charset="0"/>
              </a:rPr>
              <a:t>I</a:t>
            </a:r>
            <a:r>
              <a:rPr sz="2000" spc="-70" dirty="0">
                <a:solidFill>
                  <a:schemeClr val="tx1"/>
                </a:solidFill>
                <a:latin typeface="Aparajita" panose="02020603050405020304" pitchFamily="18" charset="0"/>
                <a:cs typeface="Aparajita" panose="02020603050405020304" pitchFamily="18" charset="0"/>
              </a:rPr>
              <a:t> </a:t>
            </a:r>
            <a:r>
              <a:rPr lang="en-US" sz="2000" spc="-30" dirty="0" err="1">
                <a:solidFill>
                  <a:schemeClr val="tx1"/>
                </a:solidFill>
                <a:latin typeface="Aparajita" panose="02020603050405020304" pitchFamily="18" charset="0"/>
                <a:cs typeface="Aparajita" panose="02020603050405020304" pitchFamily="18" charset="0"/>
              </a:rPr>
              <a:t>I</a:t>
            </a:r>
            <a:r>
              <a:rPr lang="en-US" sz="2000" spc="-30" dirty="0">
                <a:solidFill>
                  <a:schemeClr val="tx1"/>
                </a:solidFill>
                <a:latin typeface="Aparajita" panose="02020603050405020304" pitchFamily="18" charset="0"/>
                <a:cs typeface="Aparajita" panose="02020603050405020304" pitchFamily="18" charset="0"/>
              </a:rPr>
              <a:t> is the news generation of </a:t>
            </a:r>
            <a:r>
              <a:rPr lang="en-US" sz="2000" spc="-30" dirty="0" err="1">
                <a:solidFill>
                  <a:schemeClr val="tx1"/>
                </a:solidFill>
                <a:latin typeface="Aparajita" panose="02020603050405020304" pitchFamily="18" charset="0"/>
                <a:cs typeface="Aparajita" panose="02020603050405020304" pitchFamily="18" charset="0"/>
              </a:rPr>
              <a:t>Solarpath</a:t>
            </a:r>
            <a:r>
              <a:rPr lang="en-US" sz="2000" spc="-30" dirty="0">
                <a:solidFill>
                  <a:schemeClr val="tx1"/>
                </a:solidFill>
                <a:latin typeface="Aparajita" panose="02020603050405020304" pitchFamily="18" charset="0"/>
                <a:cs typeface="Aparajita" panose="02020603050405020304" pitchFamily="18" charset="0"/>
              </a:rPr>
              <a:t> light emitting tiles. The design is an example of our value of listening and responding to the insight and wish list of lighting designers, architects, public artist and our other partners.</a:t>
            </a:r>
          </a:p>
          <a:p>
            <a:pPr marL="12700">
              <a:spcBef>
                <a:spcPts val="340"/>
              </a:spcBef>
            </a:pPr>
            <a:r>
              <a:rPr lang="en-US" sz="2000" spc="-30" dirty="0">
                <a:solidFill>
                  <a:schemeClr val="tx1"/>
                </a:solidFill>
                <a:latin typeface="Aparajita" panose="02020603050405020304" pitchFamily="18" charset="0"/>
                <a:cs typeface="Aparajita" panose="02020603050405020304" pitchFamily="18" charset="0"/>
              </a:rPr>
              <a:t>The member of the </a:t>
            </a:r>
            <a:r>
              <a:rPr lang="en-US" sz="2000" spc="-30" dirty="0" err="1">
                <a:solidFill>
                  <a:schemeClr val="tx1"/>
                </a:solidFill>
                <a:latin typeface="Aparajita" panose="02020603050405020304" pitchFamily="18" charset="0"/>
                <a:cs typeface="Aparajita" panose="02020603050405020304" pitchFamily="18" charset="0"/>
              </a:rPr>
              <a:t>LightDeco</a:t>
            </a:r>
            <a:r>
              <a:rPr lang="en-US" sz="2000" spc="-30" dirty="0">
                <a:solidFill>
                  <a:schemeClr val="tx1"/>
                </a:solidFill>
                <a:latin typeface="Aparajita" panose="02020603050405020304" pitchFamily="18" charset="0"/>
                <a:cs typeface="Aparajita" panose="02020603050405020304" pitchFamily="18" charset="0"/>
              </a:rPr>
              <a:t> series engages an open surface photovoltaic array laid in a recessed chamber.</a:t>
            </a:r>
          </a:p>
          <a:p>
            <a:pPr marL="12700">
              <a:spcBef>
                <a:spcPts val="340"/>
              </a:spcBef>
            </a:pPr>
            <a:r>
              <a:rPr lang="en-US" sz="2000" spc="-30" dirty="0">
                <a:solidFill>
                  <a:schemeClr val="tx1"/>
                </a:solidFill>
                <a:latin typeface="Aparajita" panose="02020603050405020304" pitchFamily="18" charset="0"/>
                <a:cs typeface="Aparajita" panose="02020603050405020304" pitchFamily="18" charset="0"/>
              </a:rPr>
              <a:t>LED light, driven by clean capacitor power, are placed in the corners of a full-face illuminating plate. When the plate is lit, the recessed solar array is hidden, and the entire surface of the </a:t>
            </a:r>
            <a:r>
              <a:rPr lang="en-US" sz="2000" spc="-30" dirty="0" err="1">
                <a:solidFill>
                  <a:schemeClr val="tx1"/>
                </a:solidFill>
                <a:latin typeface="Aparajita" panose="02020603050405020304" pitchFamily="18" charset="0"/>
                <a:cs typeface="Aparajita" panose="02020603050405020304" pitchFamily="18" charset="0"/>
              </a:rPr>
              <a:t>SolaTile</a:t>
            </a:r>
            <a:r>
              <a:rPr lang="en-US" sz="2000" spc="-30" dirty="0">
                <a:solidFill>
                  <a:schemeClr val="tx1"/>
                </a:solidFill>
                <a:latin typeface="Aparajita" panose="02020603050405020304" pitchFamily="18" charset="0"/>
                <a:cs typeface="Aparajita" panose="02020603050405020304" pitchFamily="18" charset="0"/>
              </a:rPr>
              <a:t> II becomes fully illuminated.</a:t>
            </a:r>
          </a:p>
          <a:p>
            <a:pPr marL="12700">
              <a:spcBef>
                <a:spcPts val="340"/>
              </a:spcBef>
            </a:pPr>
            <a:r>
              <a:rPr lang="en-US" sz="2000" spc="-30" dirty="0">
                <a:solidFill>
                  <a:schemeClr val="tx1"/>
                </a:solidFill>
                <a:latin typeface="Aparajita" panose="02020603050405020304" pitchFamily="18" charset="0"/>
                <a:cs typeface="Aparajita" panose="02020603050405020304" pitchFamily="18" charset="0"/>
              </a:rPr>
              <a:t>Branding enhancements through customization are unlimited. Through advanced laser etching any design can be impressed upon the illuminating plate, allowing for the highlighting of emblems, logos, demarcations, symbols, pictures and lettering on the unit surface.</a:t>
            </a:r>
            <a:endParaRPr sz="2000" dirty="0">
              <a:solidFill>
                <a:schemeClr val="tx1"/>
              </a:solidFill>
              <a:latin typeface="Aparajita" panose="02020603050405020304" pitchFamily="18" charset="0"/>
              <a:cs typeface="Aparajita" panose="02020603050405020304" pitchFamily="18" charset="0"/>
            </a:endParaRPr>
          </a:p>
        </p:txBody>
      </p:sp>
      <p:pic>
        <p:nvPicPr>
          <p:cNvPr id="4" name="Picture 3" descr="A walkway with blue lights&#10;&#10;AI-generated content may be incorrect.">
            <a:extLst>
              <a:ext uri="{FF2B5EF4-FFF2-40B4-BE49-F238E27FC236}">
                <a16:creationId xmlns:a16="http://schemas.microsoft.com/office/drawing/2014/main" id="{06159783-1D5C-C2CA-DBEA-3228BDBE0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023" y="7747104"/>
            <a:ext cx="2985055" cy="1990037"/>
          </a:xfrm>
          <a:prstGeom prst="rect">
            <a:avLst/>
          </a:prstGeom>
        </p:spPr>
      </p:pic>
      <p:pic>
        <p:nvPicPr>
          <p:cNvPr id="6" name="Picture 5" descr="A pool with a hot tub and a stone wall&#10;&#10;AI-generated content may be incorrect.">
            <a:extLst>
              <a:ext uri="{FF2B5EF4-FFF2-40B4-BE49-F238E27FC236}">
                <a16:creationId xmlns:a16="http://schemas.microsoft.com/office/drawing/2014/main" id="{2E9232F7-50EE-92B7-F4CF-B0077A1D3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22" y="7735975"/>
            <a:ext cx="3421994" cy="2001166"/>
          </a:xfrm>
          <a:prstGeom prst="rect">
            <a:avLst/>
          </a:prstGeom>
        </p:spPr>
      </p:pic>
      <p:pic>
        <p:nvPicPr>
          <p:cNvPr id="16" name="Picture 15" descr="A close-up of a blue light&#10;&#10;AI-generated content may be incorrect.">
            <a:extLst>
              <a:ext uri="{FF2B5EF4-FFF2-40B4-BE49-F238E27FC236}">
                <a16:creationId xmlns:a16="http://schemas.microsoft.com/office/drawing/2014/main" id="{C0C5A374-E761-A81F-A6A0-E99F998567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663076"/>
            <a:ext cx="1834637" cy="1715386"/>
          </a:xfrm>
          <a:prstGeom prst="rect">
            <a:avLst/>
          </a:prstGeom>
        </p:spPr>
      </p:pic>
      <p:pic>
        <p:nvPicPr>
          <p:cNvPr id="18" name="Picture 17" descr="A red and yellow light on a silver box&#10;&#10;AI-generated content may be incorrect.">
            <a:extLst>
              <a:ext uri="{FF2B5EF4-FFF2-40B4-BE49-F238E27FC236}">
                <a16:creationId xmlns:a16="http://schemas.microsoft.com/office/drawing/2014/main" id="{14431842-4D1F-0D2E-5D24-D74DA0A54A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1600" y="2337801"/>
            <a:ext cx="1834637" cy="1715386"/>
          </a:xfrm>
          <a:prstGeom prst="rect">
            <a:avLst/>
          </a:prstGeom>
        </p:spPr>
      </p:pic>
      <p:pic>
        <p:nvPicPr>
          <p:cNvPr id="22" name="Picture 21" descr="A green led display with a black background&#10;&#10;AI-generated content may be incorrect.">
            <a:extLst>
              <a:ext uri="{FF2B5EF4-FFF2-40B4-BE49-F238E27FC236}">
                <a16:creationId xmlns:a16="http://schemas.microsoft.com/office/drawing/2014/main" id="{E64E223A-D2D0-FC6E-EA75-93DBFE13A9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1005" y="1074706"/>
            <a:ext cx="2772850" cy="2411735"/>
          </a:xfrm>
          <a:prstGeom prst="rect">
            <a:avLst/>
          </a:prstGeom>
        </p:spPr>
      </p:pic>
    </p:spTree>
    <p:extLst>
      <p:ext uri="{BB962C8B-B14F-4D97-AF65-F5344CB8AC3E}">
        <p14:creationId xmlns:p14="http://schemas.microsoft.com/office/powerpoint/2010/main" val="248537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E141892-EAF0-1958-F033-B776667076FB}"/>
            </a:ext>
          </a:extLst>
        </p:cNvPr>
        <p:cNvGrpSpPr/>
        <p:nvPr/>
      </p:nvGrpSpPr>
      <p:grpSpPr>
        <a:xfrm>
          <a:off x="0" y="0"/>
          <a:ext cx="0" cy="0"/>
          <a:chOff x="0" y="0"/>
          <a:chExt cx="0" cy="0"/>
        </a:xfrm>
      </p:grpSpPr>
      <p:pic>
        <p:nvPicPr>
          <p:cNvPr id="9" name="object 2">
            <a:extLst>
              <a:ext uri="{FF2B5EF4-FFF2-40B4-BE49-F238E27FC236}">
                <a16:creationId xmlns:a16="http://schemas.microsoft.com/office/drawing/2014/main" id="{99A607C1-ED02-1DCD-4B4E-EDE47328464F}"/>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4284CDE2-6820-1889-8713-CBA24BD0106E}"/>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3BBDF7-09CB-B340-D6BC-417085F56CCC}"/>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5B8AE2A3-E285-5643-944C-F64F3B179DCC}"/>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lvl="0" indent="0" algn="l" defTabSz="914400" eaLnBrk="1" fontAlgn="auto" latinLnBrk="0" hangingPunct="1">
              <a:lnSpc>
                <a:spcPct val="114999"/>
              </a:lnSpc>
              <a:spcBef>
                <a:spcPts val="100"/>
              </a:spcBef>
              <a:spcAft>
                <a:spcPts val="0"/>
              </a:spcAft>
              <a:buClrTx/>
              <a:buSzTx/>
              <a:buFontTx/>
              <a:buNone/>
              <a:tabLst/>
              <a:defRPr/>
            </a:pPr>
            <a:r>
              <a:rPr lang="en-US" sz="1600" spc="-30" dirty="0">
                <a:solidFill>
                  <a:srgbClr val="426986"/>
                </a:solidFill>
                <a:latin typeface="Aparajita" panose="02020603050405020304" pitchFamily="18" charset="0"/>
                <a:cs typeface="Aparajita" panose="02020603050405020304" pitchFamily="18" charset="0"/>
              </a:rPr>
              <a:t>4/7</a:t>
            </a:r>
            <a:endParaRPr kumimoji="0" sz="1600" b="0" i="0" u="none" strike="noStrike" kern="0" cap="none" spc="0" normalizeH="0" baseline="0" noProof="0" dirty="0">
              <a:ln>
                <a:noFill/>
              </a:ln>
              <a:solidFill>
                <a:srgbClr val="426986"/>
              </a:solidFill>
              <a:effectLst/>
              <a:uLnTx/>
              <a:uFillTx/>
              <a:latin typeface="Aparajita" panose="02020603050405020304" pitchFamily="18" charset="0"/>
              <a:cs typeface="Aparajita" panose="02020603050405020304" pitchFamily="18" charset="0"/>
            </a:endParaRPr>
          </a:p>
        </p:txBody>
      </p:sp>
      <p:sp>
        <p:nvSpPr>
          <p:cNvPr id="2" name="object 2">
            <a:extLst>
              <a:ext uri="{FF2B5EF4-FFF2-40B4-BE49-F238E27FC236}">
                <a16:creationId xmlns:a16="http://schemas.microsoft.com/office/drawing/2014/main" id="{2A426A4F-29C0-5A06-5AB6-78FD9FB2D190}"/>
              </a:ext>
            </a:extLst>
          </p:cNvPr>
          <p:cNvSpPr txBox="1">
            <a:spLocks/>
          </p:cNvSpPr>
          <p:nvPr/>
        </p:nvSpPr>
        <p:spPr>
          <a:xfrm>
            <a:off x="6077242" y="202800"/>
            <a:ext cx="1695158" cy="443711"/>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2800" b="1" i="0" u="none" strike="noStrike" kern="0" cap="none" spc="-114"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rPr>
              <a:t>SOLATILE II</a:t>
            </a:r>
            <a:endParaRPr kumimoji="0" lang="en-US" sz="2800" b="1" i="0" u="none" strike="noStrike" kern="0" cap="none" spc="0"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endParaRPr>
          </a:p>
        </p:txBody>
      </p:sp>
      <p:graphicFrame>
        <p:nvGraphicFramePr>
          <p:cNvPr id="4" name="object 21">
            <a:extLst>
              <a:ext uri="{FF2B5EF4-FFF2-40B4-BE49-F238E27FC236}">
                <a16:creationId xmlns:a16="http://schemas.microsoft.com/office/drawing/2014/main" id="{B2EC8F58-B286-E44B-9663-65B4BACDF9E3}"/>
              </a:ext>
            </a:extLst>
          </p:cNvPr>
          <p:cNvGraphicFramePr>
            <a:graphicFrameLocks noGrp="1"/>
          </p:cNvGraphicFramePr>
          <p:nvPr>
            <p:extLst>
              <p:ext uri="{D42A27DB-BD31-4B8C-83A1-F6EECF244321}">
                <p14:modId xmlns:p14="http://schemas.microsoft.com/office/powerpoint/2010/main" val="3945174773"/>
              </p:ext>
            </p:extLst>
          </p:nvPr>
        </p:nvGraphicFramePr>
        <p:xfrm>
          <a:off x="157774" y="879800"/>
          <a:ext cx="7456851" cy="8603601"/>
        </p:xfrm>
        <a:graphic>
          <a:graphicData uri="http://schemas.openxmlformats.org/drawingml/2006/table">
            <a:tbl>
              <a:tblPr firstRow="1" bandRow="1">
                <a:tableStyleId>{9D7B26C5-4107-4FEC-AEDC-1716B250A1EF}</a:tableStyleId>
              </a:tblPr>
              <a:tblGrid>
                <a:gridCol w="1970451">
                  <a:extLst>
                    <a:ext uri="{9D8B030D-6E8A-4147-A177-3AD203B41FA5}">
                      <a16:colId xmlns:a16="http://schemas.microsoft.com/office/drawing/2014/main" val="20000"/>
                    </a:ext>
                  </a:extLst>
                </a:gridCol>
                <a:gridCol w="1828800">
                  <a:extLst>
                    <a:ext uri="{9D8B030D-6E8A-4147-A177-3AD203B41FA5}">
                      <a16:colId xmlns:a16="http://schemas.microsoft.com/office/drawing/2014/main" val="2681084112"/>
                    </a:ext>
                  </a:extLst>
                </a:gridCol>
                <a:gridCol w="1828800">
                  <a:extLst>
                    <a:ext uri="{9D8B030D-6E8A-4147-A177-3AD203B41FA5}">
                      <a16:colId xmlns:a16="http://schemas.microsoft.com/office/drawing/2014/main" val="2714473412"/>
                    </a:ext>
                  </a:extLst>
                </a:gridCol>
                <a:gridCol w="1828800">
                  <a:extLst>
                    <a:ext uri="{9D8B030D-6E8A-4147-A177-3AD203B41FA5}">
                      <a16:colId xmlns:a16="http://schemas.microsoft.com/office/drawing/2014/main" val="2540342098"/>
                    </a:ext>
                  </a:extLst>
                </a:gridCol>
              </a:tblGrid>
              <a:tr h="228601">
                <a:tc gridSpan="4">
                  <a:txBody>
                    <a:bodyPr/>
                    <a:lstStyle/>
                    <a:p>
                      <a:pPr marL="4445" marR="0" lvl="0" indent="0" algn="ctr" defTabSz="914400" eaLnBrk="1" fontAlgn="auto" latinLnBrk="0" hangingPunct="1">
                        <a:lnSpc>
                          <a:spcPct val="100000"/>
                        </a:lnSpc>
                        <a:spcBef>
                          <a:spcPts val="944"/>
                        </a:spcBef>
                        <a:spcAft>
                          <a:spcPts val="0"/>
                        </a:spcAft>
                        <a:buClrTx/>
                        <a:buSzTx/>
                        <a:buFontTx/>
                        <a:buNone/>
                        <a:tabLst/>
                        <a:defRPr/>
                      </a:pPr>
                      <a:r>
                        <a:rPr kumimoji="0" lang="en-US" sz="1600" b="1" i="0" u="none" strike="noStrike" kern="0" cap="none" spc="0" normalizeH="0" baseline="0" noProof="0" dirty="0">
                          <a:ln>
                            <a:noFill/>
                          </a:ln>
                          <a:solidFill>
                            <a:srgbClr val="426986"/>
                          </a:solidFill>
                          <a:effectLst/>
                          <a:uLnTx/>
                          <a:uFillTx/>
                          <a:latin typeface="Aparajita" panose="02020603050405020304" pitchFamily="18" charset="0"/>
                          <a:ea typeface="+mn-ea"/>
                          <a:cs typeface="Aparajita" panose="02020603050405020304" pitchFamily="18" charset="0"/>
                        </a:rPr>
                        <a:t>Technical</a:t>
                      </a:r>
                      <a:r>
                        <a:rPr kumimoji="0" lang="en-US" sz="1600" b="1" i="0" u="none" strike="noStrike" kern="0" cap="none" spc="-35" normalizeH="0" baseline="0" noProof="0" dirty="0">
                          <a:ln>
                            <a:noFill/>
                          </a:ln>
                          <a:solidFill>
                            <a:srgbClr val="426986"/>
                          </a:solidFill>
                          <a:effectLst/>
                          <a:uLnTx/>
                          <a:uFillTx/>
                          <a:latin typeface="Aparajita" panose="02020603050405020304" pitchFamily="18" charset="0"/>
                          <a:ea typeface="+mn-ea"/>
                          <a:cs typeface="Aparajita" panose="02020603050405020304" pitchFamily="18" charset="0"/>
                        </a:rPr>
                        <a:t> </a:t>
                      </a:r>
                      <a:r>
                        <a:rPr kumimoji="0" lang="en-US" sz="1600" b="1" i="0" u="none" strike="noStrike" kern="0" cap="none" spc="-10" normalizeH="0" baseline="0" noProof="0" dirty="0">
                          <a:ln>
                            <a:noFill/>
                          </a:ln>
                          <a:solidFill>
                            <a:srgbClr val="426986"/>
                          </a:solidFill>
                          <a:effectLst/>
                          <a:uLnTx/>
                          <a:uFillTx/>
                          <a:latin typeface="Aparajita" panose="02020603050405020304" pitchFamily="18" charset="0"/>
                          <a:ea typeface="+mn-ea"/>
                          <a:cs typeface="Aparajita" panose="02020603050405020304" pitchFamily="18" charset="0"/>
                        </a:rPr>
                        <a:t>specification</a:t>
                      </a:r>
                      <a:endParaRPr kumimoji="0" lang="en-US" sz="1600" b="1" i="0" u="none" strike="noStrike" kern="0" cap="none" spc="0" normalizeH="0" baseline="0" noProof="0" dirty="0">
                        <a:ln>
                          <a:noFill/>
                        </a:ln>
                        <a:solidFill>
                          <a:srgbClr val="426986"/>
                        </a:solidFill>
                        <a:effectLst/>
                        <a:uLnTx/>
                        <a:uFillTx/>
                        <a:latin typeface="Aparajita" panose="02020603050405020304" pitchFamily="18" charset="0"/>
                        <a:ea typeface="+mn-ea"/>
                        <a:cs typeface="Aparajita" panose="02020603050405020304" pitchFamily="18" charset="0"/>
                      </a:endParaRPr>
                    </a:p>
                    <a:p>
                      <a:pPr marL="55880">
                        <a:lnSpc>
                          <a:spcPct val="100000"/>
                        </a:lnSpc>
                        <a:spcBef>
                          <a:spcPts val="40"/>
                        </a:spcBef>
                      </a:pPr>
                      <a:endParaRPr sz="700" dirty="0">
                        <a:latin typeface="Aparajita" panose="02020603050405020304" pitchFamily="18" charset="0"/>
                        <a:cs typeface="Aparajita" panose="02020603050405020304" pitchFamily="18" charset="0"/>
                      </a:endParaRPr>
                    </a:p>
                  </a:txBody>
                  <a:tcPr marL="0" marR="0" marT="5080" marB="0"/>
                </a:tc>
                <a:tc hMerge="1">
                  <a:txBody>
                    <a:bodyPr/>
                    <a:lstStyle/>
                    <a:p>
                      <a:endParaRPr lang="en-IL"/>
                    </a:p>
                  </a:txBody>
                  <a:tcPr/>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176410156"/>
                  </a:ext>
                </a:extLst>
              </a:tr>
              <a:tr h="228601">
                <a:tc gridSpan="4">
                  <a:txBody>
                    <a:bodyPr/>
                    <a:lstStyle/>
                    <a:p>
                      <a:pPr marL="55880" algn="ctr">
                        <a:lnSpc>
                          <a:spcPct val="100000"/>
                        </a:lnSpc>
                        <a:spcBef>
                          <a:spcPts val="40"/>
                        </a:spcBef>
                      </a:pPr>
                      <a:r>
                        <a:rPr lang="en-US" sz="1500" b="1" dirty="0">
                          <a:latin typeface="Aparajita" panose="02020603050405020304" pitchFamily="18" charset="0"/>
                          <a:cs typeface="Aparajita" panose="02020603050405020304" pitchFamily="18" charset="0"/>
                        </a:rPr>
                        <a:t>Operation</a:t>
                      </a:r>
                      <a:endParaRPr sz="1500" b="1" dirty="0">
                        <a:latin typeface="Aparajita" panose="02020603050405020304" pitchFamily="18" charset="0"/>
                        <a:cs typeface="Aparajita" panose="02020603050405020304" pitchFamily="18" charset="0"/>
                      </a:endParaRPr>
                    </a:p>
                  </a:txBody>
                  <a:tcPr marL="0" marR="0" marT="5080" marB="0"/>
                </a:tc>
                <a:tc hMerge="1">
                  <a:txBody>
                    <a:bodyPr/>
                    <a:lstStyle/>
                    <a:p>
                      <a:endParaRPr lang="en-IL"/>
                    </a:p>
                  </a:txBody>
                  <a:tcPr/>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36516240"/>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40"/>
                        </a:spcBef>
                      </a:pPr>
                      <a:r>
                        <a:rPr sz="1500" spc="-20" dirty="0">
                          <a:solidFill>
                            <a:schemeClr val="tx1"/>
                          </a:solidFill>
                          <a:latin typeface="Aparajita" panose="02020603050405020304" pitchFamily="18" charset="0"/>
                          <a:cs typeface="Aparajita" panose="02020603050405020304" pitchFamily="18" charset="0"/>
                        </a:rPr>
                        <a:t>Solar</a:t>
                      </a:r>
                      <a:r>
                        <a:rPr sz="1500" spc="-3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panel</a:t>
                      </a:r>
                      <a:r>
                        <a:rPr sz="1500" spc="-35" dirty="0">
                          <a:solidFill>
                            <a:schemeClr val="tx1"/>
                          </a:solidFill>
                          <a:latin typeface="Aparajita" panose="02020603050405020304" pitchFamily="18" charset="0"/>
                          <a:cs typeface="Aparajita" panose="02020603050405020304" pitchFamily="18" charset="0"/>
                        </a:rPr>
                        <a:t> </a:t>
                      </a:r>
                      <a:r>
                        <a:rPr sz="1500" spc="-20" dirty="0">
                          <a:solidFill>
                            <a:schemeClr val="tx1"/>
                          </a:solidFill>
                          <a:latin typeface="Aparajita" panose="02020603050405020304" pitchFamily="18" charset="0"/>
                          <a:cs typeface="Aparajita" panose="02020603050405020304" pitchFamily="18" charset="0"/>
                        </a:rPr>
                        <a:t>type</a:t>
                      </a:r>
                      <a:endParaRPr sz="1500">
                        <a:solidFill>
                          <a:schemeClr val="tx1"/>
                        </a:solidFill>
                        <a:latin typeface="Aparajita" panose="02020603050405020304" pitchFamily="18" charset="0"/>
                        <a:cs typeface="Aparajita" panose="02020603050405020304" pitchFamily="18" charset="0"/>
                      </a:endParaRPr>
                    </a:p>
                  </a:txBody>
                  <a:tcPr marL="0" marR="0" marT="5080" marB="0"/>
                </a:tc>
                <a:tc gridSpan="3">
                  <a:txBody>
                    <a:bodyPr/>
                    <a:lstStyle/>
                    <a:p>
                      <a:pPr marL="55880">
                        <a:lnSpc>
                          <a:spcPct val="100000"/>
                        </a:lnSpc>
                        <a:spcBef>
                          <a:spcPts val="40"/>
                        </a:spcBef>
                      </a:pPr>
                      <a:r>
                        <a:rPr lang="en-US" sz="1500">
                          <a:solidFill>
                            <a:schemeClr val="tx1"/>
                          </a:solidFill>
                          <a:latin typeface="Aparajita" panose="02020603050405020304" pitchFamily="18" charset="0"/>
                          <a:cs typeface="Aparajita" panose="02020603050405020304" pitchFamily="18" charset="0"/>
                        </a:rPr>
                        <a:t>Mono-</a:t>
                      </a:r>
                      <a:r>
                        <a:rPr lang="en-US" sz="1500" spc="-10">
                          <a:solidFill>
                            <a:schemeClr val="tx1"/>
                          </a:solidFill>
                          <a:latin typeface="Aparajita" panose="02020603050405020304" pitchFamily="18" charset="0"/>
                          <a:cs typeface="Aparajita" panose="02020603050405020304" pitchFamily="18" charset="0"/>
                        </a:rPr>
                        <a:t>Crystalline</a:t>
                      </a:r>
                      <a:endParaRPr sz="1500">
                        <a:solidFill>
                          <a:schemeClr val="tx1"/>
                        </a:solidFill>
                        <a:latin typeface="Aparajita" panose="02020603050405020304" pitchFamily="18" charset="0"/>
                        <a:cs typeface="Aparajita" panose="02020603050405020304" pitchFamily="18" charset="0"/>
                      </a:endParaRPr>
                    </a:p>
                  </a:txBody>
                  <a:tcPr marL="0" marR="0" marT="5080" marB="0"/>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0000"/>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40"/>
                        </a:spcBef>
                      </a:pPr>
                      <a:r>
                        <a:rPr sz="1500" spc="-10" dirty="0">
                          <a:solidFill>
                            <a:schemeClr val="tx1"/>
                          </a:solidFill>
                          <a:latin typeface="Aparajita" panose="02020603050405020304" pitchFamily="18" charset="0"/>
                          <a:cs typeface="Aparajita" panose="02020603050405020304" pitchFamily="18" charset="0"/>
                        </a:rPr>
                        <a:t>Illumination</a:t>
                      </a:r>
                      <a:r>
                        <a:rPr sz="1500" spc="-3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technology</a:t>
                      </a:r>
                      <a:endParaRPr sz="1500">
                        <a:solidFill>
                          <a:schemeClr val="tx1"/>
                        </a:solidFill>
                        <a:latin typeface="Aparajita" panose="02020603050405020304" pitchFamily="18" charset="0"/>
                        <a:cs typeface="Aparajita" panose="02020603050405020304" pitchFamily="18" charset="0"/>
                      </a:endParaRPr>
                    </a:p>
                  </a:txBody>
                  <a:tcPr marL="0" marR="0" marT="5080" marB="0"/>
                </a:tc>
                <a:tc gridSpan="3">
                  <a:txBody>
                    <a:bodyPr/>
                    <a:lstStyle/>
                    <a:p>
                      <a:pPr marL="55880">
                        <a:lnSpc>
                          <a:spcPct val="100000"/>
                        </a:lnSpc>
                        <a:spcBef>
                          <a:spcPts val="40"/>
                        </a:spcBef>
                      </a:pPr>
                      <a:r>
                        <a:rPr lang="en-US" sz="1500" spc="-10">
                          <a:solidFill>
                            <a:schemeClr val="tx1"/>
                          </a:solidFill>
                          <a:latin typeface="Aparajita" panose="02020603050405020304" pitchFamily="18" charset="0"/>
                          <a:cs typeface="Aparajita" panose="02020603050405020304" pitchFamily="18" charset="0"/>
                        </a:rPr>
                        <a:t>Ultra-bright</a:t>
                      </a:r>
                      <a:r>
                        <a:rPr lang="en-US" sz="1500" spc="-35">
                          <a:solidFill>
                            <a:schemeClr val="tx1"/>
                          </a:solidFill>
                          <a:latin typeface="Aparajita" panose="02020603050405020304" pitchFamily="18" charset="0"/>
                          <a:cs typeface="Aparajita" panose="02020603050405020304" pitchFamily="18" charset="0"/>
                        </a:rPr>
                        <a:t> </a:t>
                      </a:r>
                      <a:r>
                        <a:rPr lang="en-US" sz="1500" spc="-20">
                          <a:solidFill>
                            <a:schemeClr val="tx1"/>
                          </a:solidFill>
                          <a:latin typeface="Aparajita" panose="02020603050405020304" pitchFamily="18" charset="0"/>
                          <a:cs typeface="Aparajita" panose="02020603050405020304" pitchFamily="18" charset="0"/>
                        </a:rPr>
                        <a:t>LEDs</a:t>
                      </a:r>
                      <a:endParaRPr sz="1500">
                        <a:solidFill>
                          <a:schemeClr val="tx1"/>
                        </a:solidFill>
                        <a:latin typeface="Aparajita" panose="02020603050405020304" pitchFamily="18" charset="0"/>
                        <a:cs typeface="Aparajita" panose="02020603050405020304" pitchFamily="18" charset="0"/>
                      </a:endParaRPr>
                    </a:p>
                  </a:txBody>
                  <a:tcPr marL="0" marR="0" marT="4445" marB="0"/>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0001"/>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40"/>
                        </a:spcBef>
                      </a:pPr>
                      <a:r>
                        <a:rPr sz="1500" spc="-20" dirty="0">
                          <a:solidFill>
                            <a:schemeClr val="tx1"/>
                          </a:solidFill>
                          <a:latin typeface="Aparajita" panose="02020603050405020304" pitchFamily="18" charset="0"/>
                          <a:cs typeface="Aparajita" panose="02020603050405020304" pitchFamily="18" charset="0"/>
                        </a:rPr>
                        <a:t>Energy</a:t>
                      </a:r>
                      <a:r>
                        <a:rPr sz="1500" spc="-4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storage</a:t>
                      </a:r>
                      <a:endParaRPr sz="1500" dirty="0">
                        <a:solidFill>
                          <a:schemeClr val="tx1"/>
                        </a:solidFill>
                        <a:latin typeface="Aparajita" panose="02020603050405020304" pitchFamily="18" charset="0"/>
                        <a:cs typeface="Aparajita" panose="02020603050405020304" pitchFamily="18" charset="0"/>
                      </a:endParaRPr>
                    </a:p>
                  </a:txBody>
                  <a:tcPr marL="0" marR="0" marT="5080" marB="0"/>
                </a:tc>
                <a:tc gridSpan="3">
                  <a:txBody>
                    <a:bodyPr/>
                    <a:lstStyle/>
                    <a:p>
                      <a:pPr marL="55880">
                        <a:lnSpc>
                          <a:spcPct val="100000"/>
                        </a:lnSpc>
                        <a:spcBef>
                          <a:spcPts val="40"/>
                        </a:spcBef>
                      </a:pPr>
                      <a:r>
                        <a:rPr lang="en-US" sz="1500" spc="-20">
                          <a:solidFill>
                            <a:schemeClr val="tx1"/>
                          </a:solidFill>
                          <a:latin typeface="Aparajita" panose="02020603050405020304" pitchFamily="18" charset="0"/>
                          <a:cs typeface="Aparajita" panose="02020603050405020304" pitchFamily="18" charset="0"/>
                        </a:rPr>
                        <a:t>Ultra-</a:t>
                      </a:r>
                      <a:r>
                        <a:rPr lang="en-US" sz="1500" spc="-10">
                          <a:solidFill>
                            <a:schemeClr val="tx1"/>
                          </a:solidFill>
                          <a:latin typeface="Aparajita" panose="02020603050405020304" pitchFamily="18" charset="0"/>
                          <a:cs typeface="Aparajita" panose="02020603050405020304" pitchFamily="18" charset="0"/>
                        </a:rPr>
                        <a:t>Capacitors</a:t>
                      </a:r>
                      <a:endParaRPr sz="1500" dirty="0">
                        <a:solidFill>
                          <a:schemeClr val="tx1"/>
                        </a:solidFill>
                        <a:latin typeface="Aparajita" panose="02020603050405020304" pitchFamily="18" charset="0"/>
                        <a:cs typeface="Aparajita" panose="02020603050405020304" pitchFamily="18" charset="0"/>
                      </a:endParaRPr>
                    </a:p>
                  </a:txBody>
                  <a:tcPr marL="0" marR="0" marT="4445" marB="0"/>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0002"/>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35"/>
                        </a:spcBef>
                      </a:pPr>
                      <a:r>
                        <a:rPr sz="1500" spc="-10" dirty="0">
                          <a:solidFill>
                            <a:schemeClr val="tx1"/>
                          </a:solidFill>
                          <a:latin typeface="Aparajita" panose="02020603050405020304" pitchFamily="18" charset="0"/>
                          <a:cs typeface="Aparajita" panose="02020603050405020304" pitchFamily="18" charset="0"/>
                        </a:rPr>
                        <a:t>Charging</a:t>
                      </a:r>
                      <a:r>
                        <a:rPr sz="1500" spc="-40" dirty="0">
                          <a:solidFill>
                            <a:schemeClr val="tx1"/>
                          </a:solidFill>
                          <a:latin typeface="Aparajita" panose="02020603050405020304" pitchFamily="18" charset="0"/>
                          <a:cs typeface="Aparajita" panose="02020603050405020304" pitchFamily="18" charset="0"/>
                        </a:rPr>
                        <a:t> </a:t>
                      </a:r>
                      <a:r>
                        <a:rPr sz="1500" spc="-20" dirty="0">
                          <a:solidFill>
                            <a:schemeClr val="tx1"/>
                          </a:solidFill>
                          <a:latin typeface="Aparajita" panose="02020603050405020304" pitchFamily="18" charset="0"/>
                          <a:cs typeface="Aparajita" panose="02020603050405020304" pitchFamily="18" charset="0"/>
                        </a:rPr>
                        <a:t>time</a:t>
                      </a:r>
                      <a:endParaRPr sz="1500">
                        <a:solidFill>
                          <a:schemeClr val="tx1"/>
                        </a:solidFill>
                        <a:latin typeface="Aparajita" panose="02020603050405020304" pitchFamily="18" charset="0"/>
                        <a:cs typeface="Aparajita" panose="02020603050405020304" pitchFamily="18" charset="0"/>
                      </a:endParaRPr>
                    </a:p>
                  </a:txBody>
                  <a:tcPr marL="0" marR="0" marT="4445" marB="0"/>
                </a:tc>
                <a:tc gridSpan="3">
                  <a:txBody>
                    <a:bodyPr/>
                    <a:lstStyle/>
                    <a:p>
                      <a:pPr marL="55880">
                        <a:lnSpc>
                          <a:spcPct val="100000"/>
                        </a:lnSpc>
                        <a:spcBef>
                          <a:spcPts val="35"/>
                        </a:spcBef>
                      </a:pPr>
                      <a:r>
                        <a:rPr lang="en-US" sz="1500" spc="-35">
                          <a:solidFill>
                            <a:schemeClr val="tx1"/>
                          </a:solidFill>
                          <a:latin typeface="Aparajita" panose="02020603050405020304" pitchFamily="18" charset="0"/>
                          <a:cs typeface="Aparajita" panose="02020603050405020304" pitchFamily="18" charset="0"/>
                        </a:rPr>
                        <a:t>2</a:t>
                      </a:r>
                      <a:r>
                        <a:rPr lang="en-US" sz="1500" spc="-50">
                          <a:solidFill>
                            <a:schemeClr val="tx1"/>
                          </a:solidFill>
                          <a:latin typeface="Aparajita" panose="02020603050405020304" pitchFamily="18" charset="0"/>
                          <a:cs typeface="Aparajita" panose="02020603050405020304" pitchFamily="18" charset="0"/>
                        </a:rPr>
                        <a:t> </a:t>
                      </a:r>
                      <a:r>
                        <a:rPr lang="en-US" sz="1500" spc="-20">
                          <a:solidFill>
                            <a:schemeClr val="tx1"/>
                          </a:solidFill>
                          <a:latin typeface="Aparajita" panose="02020603050405020304" pitchFamily="18" charset="0"/>
                          <a:cs typeface="Aparajita" panose="02020603050405020304" pitchFamily="18" charset="0"/>
                        </a:rPr>
                        <a:t>Hours</a:t>
                      </a:r>
                      <a:r>
                        <a:rPr lang="en-US" sz="1500" spc="-45">
                          <a:solidFill>
                            <a:schemeClr val="tx1"/>
                          </a:solidFill>
                          <a:latin typeface="Aparajita" panose="02020603050405020304" pitchFamily="18" charset="0"/>
                          <a:cs typeface="Aparajita" panose="02020603050405020304" pitchFamily="18" charset="0"/>
                        </a:rPr>
                        <a:t> </a:t>
                      </a:r>
                      <a:r>
                        <a:rPr lang="en-US" sz="1500" spc="-35">
                          <a:solidFill>
                            <a:schemeClr val="tx1"/>
                          </a:solidFill>
                          <a:latin typeface="Aparajita" panose="02020603050405020304" pitchFamily="18" charset="0"/>
                          <a:cs typeface="Aparajita" panose="02020603050405020304" pitchFamily="18" charset="0"/>
                        </a:rPr>
                        <a:t>(sunny)</a:t>
                      </a:r>
                      <a:r>
                        <a:rPr lang="en-US" sz="1500" spc="-45">
                          <a:solidFill>
                            <a:schemeClr val="tx1"/>
                          </a:solidFill>
                          <a:latin typeface="Aparajita" panose="02020603050405020304" pitchFamily="18" charset="0"/>
                          <a:cs typeface="Aparajita" panose="02020603050405020304" pitchFamily="18" charset="0"/>
                        </a:rPr>
                        <a:t> </a:t>
                      </a:r>
                      <a:r>
                        <a:rPr lang="en-US" sz="1500">
                          <a:solidFill>
                            <a:schemeClr val="tx1"/>
                          </a:solidFill>
                          <a:latin typeface="Aparajita" panose="02020603050405020304" pitchFamily="18" charset="0"/>
                          <a:cs typeface="Aparajita" panose="02020603050405020304" pitchFamily="18" charset="0"/>
                        </a:rPr>
                        <a:t>to</a:t>
                      </a:r>
                      <a:r>
                        <a:rPr lang="en-US" sz="1500" spc="-45">
                          <a:solidFill>
                            <a:schemeClr val="tx1"/>
                          </a:solidFill>
                          <a:latin typeface="Aparajita" panose="02020603050405020304" pitchFamily="18" charset="0"/>
                          <a:cs typeface="Aparajita" panose="02020603050405020304" pitchFamily="18" charset="0"/>
                        </a:rPr>
                        <a:t> </a:t>
                      </a:r>
                      <a:r>
                        <a:rPr lang="en-US" sz="1500" spc="-35">
                          <a:solidFill>
                            <a:schemeClr val="tx1"/>
                          </a:solidFill>
                          <a:latin typeface="Aparajita" panose="02020603050405020304" pitchFamily="18" charset="0"/>
                          <a:cs typeface="Aparajita" panose="02020603050405020304" pitchFamily="18" charset="0"/>
                        </a:rPr>
                        <a:t>8</a:t>
                      </a:r>
                      <a:r>
                        <a:rPr lang="en-US" sz="1500" spc="-45">
                          <a:solidFill>
                            <a:schemeClr val="tx1"/>
                          </a:solidFill>
                          <a:latin typeface="Aparajita" panose="02020603050405020304" pitchFamily="18" charset="0"/>
                          <a:cs typeface="Aparajita" panose="02020603050405020304" pitchFamily="18" charset="0"/>
                        </a:rPr>
                        <a:t> </a:t>
                      </a:r>
                      <a:r>
                        <a:rPr lang="en-US" sz="1500" spc="-20">
                          <a:solidFill>
                            <a:schemeClr val="tx1"/>
                          </a:solidFill>
                          <a:latin typeface="Aparajita" panose="02020603050405020304" pitchFamily="18" charset="0"/>
                          <a:cs typeface="Aparajita" panose="02020603050405020304" pitchFamily="18" charset="0"/>
                        </a:rPr>
                        <a:t>Hours</a:t>
                      </a:r>
                      <a:r>
                        <a:rPr lang="en-US" sz="1500" spc="-45">
                          <a:solidFill>
                            <a:schemeClr val="tx1"/>
                          </a:solidFill>
                          <a:latin typeface="Aparajita" panose="02020603050405020304" pitchFamily="18" charset="0"/>
                          <a:cs typeface="Aparajita" panose="02020603050405020304" pitchFamily="18" charset="0"/>
                        </a:rPr>
                        <a:t> </a:t>
                      </a:r>
                      <a:r>
                        <a:rPr lang="en-US" sz="1500" spc="-10">
                          <a:solidFill>
                            <a:schemeClr val="tx1"/>
                          </a:solidFill>
                          <a:latin typeface="Aparajita" panose="02020603050405020304" pitchFamily="18" charset="0"/>
                          <a:cs typeface="Aparajita" panose="02020603050405020304" pitchFamily="18" charset="0"/>
                        </a:rPr>
                        <a:t>(cloudy</a:t>
                      </a:r>
                      <a:r>
                        <a:rPr lang="en-US" sz="1500" spc="-50">
                          <a:solidFill>
                            <a:schemeClr val="tx1"/>
                          </a:solidFill>
                          <a:latin typeface="Aparajita" panose="02020603050405020304" pitchFamily="18" charset="0"/>
                          <a:cs typeface="Aparajita" panose="02020603050405020304" pitchFamily="18" charset="0"/>
                        </a:rPr>
                        <a:t> </a:t>
                      </a:r>
                      <a:r>
                        <a:rPr lang="en-US" sz="1500" spc="-10">
                          <a:solidFill>
                            <a:schemeClr val="tx1"/>
                          </a:solidFill>
                          <a:latin typeface="Aparajita" panose="02020603050405020304" pitchFamily="18" charset="0"/>
                          <a:cs typeface="Aparajita" panose="02020603050405020304" pitchFamily="18" charset="0"/>
                        </a:rPr>
                        <a:t>or</a:t>
                      </a:r>
                      <a:r>
                        <a:rPr lang="en-US" sz="1500" spc="-45">
                          <a:solidFill>
                            <a:schemeClr val="tx1"/>
                          </a:solidFill>
                          <a:latin typeface="Aparajita" panose="02020603050405020304" pitchFamily="18" charset="0"/>
                          <a:cs typeface="Aparajita" panose="02020603050405020304" pitchFamily="18" charset="0"/>
                        </a:rPr>
                        <a:t> </a:t>
                      </a:r>
                      <a:r>
                        <a:rPr lang="en-US" sz="1500" spc="-10">
                          <a:solidFill>
                            <a:schemeClr val="tx1"/>
                          </a:solidFill>
                          <a:latin typeface="Aparajita" panose="02020603050405020304" pitchFamily="18" charset="0"/>
                          <a:cs typeface="Aparajita" panose="02020603050405020304" pitchFamily="18" charset="0"/>
                        </a:rPr>
                        <a:t>rainy)</a:t>
                      </a:r>
                      <a:endParaRPr sz="1500">
                        <a:solidFill>
                          <a:schemeClr val="tx1"/>
                        </a:solidFill>
                        <a:latin typeface="Aparajita" panose="02020603050405020304" pitchFamily="18" charset="0"/>
                        <a:cs typeface="Aparajita" panose="02020603050405020304" pitchFamily="18" charset="0"/>
                      </a:endParaRPr>
                    </a:p>
                  </a:txBody>
                  <a:tcPr marL="0" marR="0" marT="3810" marB="0"/>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0003"/>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35"/>
                        </a:spcBef>
                      </a:pPr>
                      <a:r>
                        <a:rPr sz="1500" spc="-10" dirty="0">
                          <a:solidFill>
                            <a:schemeClr val="tx1"/>
                          </a:solidFill>
                          <a:latin typeface="Aparajita" panose="02020603050405020304" pitchFamily="18" charset="0"/>
                          <a:cs typeface="Aparajita" panose="02020603050405020304" pitchFamily="18" charset="0"/>
                        </a:rPr>
                        <a:t>Operation</a:t>
                      </a:r>
                      <a:r>
                        <a:rPr sz="1500" spc="-45" dirty="0">
                          <a:solidFill>
                            <a:schemeClr val="tx1"/>
                          </a:solidFill>
                          <a:latin typeface="Aparajita" panose="02020603050405020304" pitchFamily="18" charset="0"/>
                          <a:cs typeface="Aparajita" panose="02020603050405020304" pitchFamily="18" charset="0"/>
                        </a:rPr>
                        <a:t> </a:t>
                      </a:r>
                      <a:r>
                        <a:rPr sz="1500" spc="-25" dirty="0">
                          <a:solidFill>
                            <a:schemeClr val="tx1"/>
                          </a:solidFill>
                          <a:latin typeface="Aparajita" panose="02020603050405020304" pitchFamily="18" charset="0"/>
                          <a:cs typeface="Aparajita" panose="02020603050405020304" pitchFamily="18" charset="0"/>
                        </a:rPr>
                        <a:t>at</a:t>
                      </a:r>
                      <a:r>
                        <a:rPr sz="1500" spc="-4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full</a:t>
                      </a:r>
                      <a:r>
                        <a:rPr sz="1500" spc="-4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charge</a:t>
                      </a:r>
                      <a:endParaRPr sz="1500">
                        <a:solidFill>
                          <a:schemeClr val="tx1"/>
                        </a:solidFill>
                        <a:latin typeface="Aparajita" panose="02020603050405020304" pitchFamily="18" charset="0"/>
                        <a:cs typeface="Aparajita" panose="02020603050405020304" pitchFamily="18" charset="0"/>
                      </a:endParaRPr>
                    </a:p>
                  </a:txBody>
                  <a:tcPr marL="0" marR="0" marT="4445" marB="0"/>
                </a:tc>
                <a:tc gridSpan="3">
                  <a:txBody>
                    <a:bodyPr/>
                    <a:lstStyle/>
                    <a:p>
                      <a:pPr marL="55880">
                        <a:lnSpc>
                          <a:spcPct val="100000"/>
                        </a:lnSpc>
                        <a:spcBef>
                          <a:spcPts val="35"/>
                        </a:spcBef>
                      </a:pPr>
                      <a:r>
                        <a:rPr lang="en-US" sz="1500">
                          <a:solidFill>
                            <a:schemeClr val="tx1"/>
                          </a:solidFill>
                          <a:latin typeface="Aparajita" panose="02020603050405020304" pitchFamily="18" charset="0"/>
                          <a:cs typeface="Aparajita" panose="02020603050405020304" pitchFamily="18" charset="0"/>
                        </a:rPr>
                        <a:t>Up</a:t>
                      </a:r>
                      <a:r>
                        <a:rPr lang="en-US" sz="1500" spc="-65">
                          <a:solidFill>
                            <a:schemeClr val="tx1"/>
                          </a:solidFill>
                          <a:latin typeface="Aparajita" panose="02020603050405020304" pitchFamily="18" charset="0"/>
                          <a:cs typeface="Aparajita" panose="02020603050405020304" pitchFamily="18" charset="0"/>
                        </a:rPr>
                        <a:t> </a:t>
                      </a:r>
                      <a:r>
                        <a:rPr lang="en-US" sz="1500">
                          <a:solidFill>
                            <a:schemeClr val="tx1"/>
                          </a:solidFill>
                          <a:latin typeface="Aparajita" panose="02020603050405020304" pitchFamily="18" charset="0"/>
                          <a:cs typeface="Aparajita" panose="02020603050405020304" pitchFamily="18" charset="0"/>
                        </a:rPr>
                        <a:t>to</a:t>
                      </a:r>
                      <a:r>
                        <a:rPr lang="en-US" sz="1500" spc="-60">
                          <a:solidFill>
                            <a:schemeClr val="tx1"/>
                          </a:solidFill>
                          <a:latin typeface="Aparajita" panose="02020603050405020304" pitchFamily="18" charset="0"/>
                          <a:cs typeface="Aparajita" panose="02020603050405020304" pitchFamily="18" charset="0"/>
                        </a:rPr>
                        <a:t> </a:t>
                      </a:r>
                      <a:r>
                        <a:rPr lang="en-US" sz="1500" spc="-35">
                          <a:solidFill>
                            <a:schemeClr val="tx1"/>
                          </a:solidFill>
                          <a:latin typeface="Aparajita" panose="02020603050405020304" pitchFamily="18" charset="0"/>
                          <a:cs typeface="Aparajita" panose="02020603050405020304" pitchFamily="18" charset="0"/>
                        </a:rPr>
                        <a:t>16</a:t>
                      </a:r>
                      <a:r>
                        <a:rPr lang="en-US" sz="1500" spc="-60">
                          <a:solidFill>
                            <a:schemeClr val="tx1"/>
                          </a:solidFill>
                          <a:latin typeface="Aparajita" panose="02020603050405020304" pitchFamily="18" charset="0"/>
                          <a:cs typeface="Aparajita" panose="02020603050405020304" pitchFamily="18" charset="0"/>
                        </a:rPr>
                        <a:t> </a:t>
                      </a:r>
                      <a:r>
                        <a:rPr lang="en-US" sz="1500" spc="-10">
                          <a:solidFill>
                            <a:schemeClr val="tx1"/>
                          </a:solidFill>
                          <a:latin typeface="Aparajita" panose="02020603050405020304" pitchFamily="18" charset="0"/>
                          <a:cs typeface="Aparajita" panose="02020603050405020304" pitchFamily="18" charset="0"/>
                        </a:rPr>
                        <a:t>hours</a:t>
                      </a:r>
                      <a:endParaRPr sz="1500">
                        <a:solidFill>
                          <a:schemeClr val="tx1"/>
                        </a:solidFill>
                        <a:latin typeface="Aparajita" panose="02020603050405020304" pitchFamily="18" charset="0"/>
                        <a:cs typeface="Aparajita" panose="02020603050405020304" pitchFamily="18" charset="0"/>
                      </a:endParaRPr>
                    </a:p>
                  </a:txBody>
                  <a:tcPr marL="0" marR="0" marT="3810" marB="0"/>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0004"/>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30"/>
                        </a:spcBef>
                      </a:pPr>
                      <a:r>
                        <a:rPr sz="1500" spc="-10" dirty="0">
                          <a:solidFill>
                            <a:schemeClr val="tx1"/>
                          </a:solidFill>
                          <a:latin typeface="Aparajita" panose="02020603050405020304" pitchFamily="18" charset="0"/>
                          <a:cs typeface="Aparajita" panose="02020603050405020304" pitchFamily="18" charset="0"/>
                        </a:rPr>
                        <a:t>Colors</a:t>
                      </a:r>
                      <a:endParaRPr sz="1500">
                        <a:solidFill>
                          <a:schemeClr val="tx1"/>
                        </a:solidFill>
                        <a:latin typeface="Aparajita" panose="02020603050405020304" pitchFamily="18" charset="0"/>
                        <a:cs typeface="Aparajita" panose="02020603050405020304" pitchFamily="18" charset="0"/>
                      </a:endParaRPr>
                    </a:p>
                  </a:txBody>
                  <a:tcPr marL="0" marR="0" marT="3810" marB="0"/>
                </a:tc>
                <a:tc gridSpan="3">
                  <a:txBody>
                    <a:bodyPr/>
                    <a:lstStyle/>
                    <a:p>
                      <a:pPr marL="55880">
                        <a:lnSpc>
                          <a:spcPct val="100000"/>
                        </a:lnSpc>
                        <a:spcBef>
                          <a:spcPts val="30"/>
                        </a:spcBef>
                      </a:pPr>
                      <a:r>
                        <a:rPr lang="en-US" sz="1500" spc="-40">
                          <a:solidFill>
                            <a:schemeClr val="tx1"/>
                          </a:solidFill>
                          <a:latin typeface="Aparajita" panose="02020603050405020304" pitchFamily="18" charset="0"/>
                          <a:cs typeface="Aparajita" panose="02020603050405020304" pitchFamily="18" charset="0"/>
                        </a:rPr>
                        <a:t>Red,</a:t>
                      </a:r>
                      <a:r>
                        <a:rPr lang="en-US" sz="1500" spc="-35">
                          <a:solidFill>
                            <a:schemeClr val="tx1"/>
                          </a:solidFill>
                          <a:latin typeface="Aparajita" panose="02020603050405020304" pitchFamily="18" charset="0"/>
                          <a:cs typeface="Aparajita" panose="02020603050405020304" pitchFamily="18" charset="0"/>
                        </a:rPr>
                        <a:t> </a:t>
                      </a:r>
                      <a:r>
                        <a:rPr lang="en-US" sz="1500" spc="-25">
                          <a:solidFill>
                            <a:schemeClr val="tx1"/>
                          </a:solidFill>
                          <a:latin typeface="Aparajita" panose="02020603050405020304" pitchFamily="18" charset="0"/>
                          <a:cs typeface="Aparajita" panose="02020603050405020304" pitchFamily="18" charset="0"/>
                        </a:rPr>
                        <a:t>Green,</a:t>
                      </a:r>
                      <a:r>
                        <a:rPr lang="en-US" sz="1500" spc="-35">
                          <a:solidFill>
                            <a:schemeClr val="tx1"/>
                          </a:solidFill>
                          <a:latin typeface="Aparajita" panose="02020603050405020304" pitchFamily="18" charset="0"/>
                          <a:cs typeface="Aparajita" panose="02020603050405020304" pitchFamily="18" charset="0"/>
                        </a:rPr>
                        <a:t> </a:t>
                      </a:r>
                      <a:r>
                        <a:rPr lang="en-US" sz="1500" spc="-30">
                          <a:solidFill>
                            <a:schemeClr val="tx1"/>
                          </a:solidFill>
                          <a:latin typeface="Aparajita" panose="02020603050405020304" pitchFamily="18" charset="0"/>
                          <a:cs typeface="Aparajita" panose="02020603050405020304" pitchFamily="18" charset="0"/>
                        </a:rPr>
                        <a:t>Blue,</a:t>
                      </a:r>
                      <a:r>
                        <a:rPr lang="en-US" sz="1500" spc="-35">
                          <a:solidFill>
                            <a:schemeClr val="tx1"/>
                          </a:solidFill>
                          <a:latin typeface="Aparajita" panose="02020603050405020304" pitchFamily="18" charset="0"/>
                          <a:cs typeface="Aparajita" panose="02020603050405020304" pitchFamily="18" charset="0"/>
                        </a:rPr>
                        <a:t> </a:t>
                      </a:r>
                      <a:r>
                        <a:rPr lang="en-US" sz="1500" spc="-25">
                          <a:solidFill>
                            <a:schemeClr val="tx1"/>
                          </a:solidFill>
                          <a:latin typeface="Aparajita" panose="02020603050405020304" pitchFamily="18" charset="0"/>
                          <a:cs typeface="Aparajita" panose="02020603050405020304" pitchFamily="18" charset="0"/>
                        </a:rPr>
                        <a:t>Orange,</a:t>
                      </a:r>
                      <a:r>
                        <a:rPr lang="en-US" sz="1500" spc="-35">
                          <a:solidFill>
                            <a:schemeClr val="tx1"/>
                          </a:solidFill>
                          <a:latin typeface="Aparajita" panose="02020603050405020304" pitchFamily="18" charset="0"/>
                          <a:cs typeface="Aparajita" panose="02020603050405020304" pitchFamily="18" charset="0"/>
                        </a:rPr>
                        <a:t> </a:t>
                      </a:r>
                      <a:r>
                        <a:rPr lang="en-US" sz="1500" spc="-25">
                          <a:solidFill>
                            <a:schemeClr val="tx1"/>
                          </a:solidFill>
                          <a:latin typeface="Aparajita" panose="02020603050405020304" pitchFamily="18" charset="0"/>
                          <a:cs typeface="Aparajita" panose="02020603050405020304" pitchFamily="18" charset="0"/>
                        </a:rPr>
                        <a:t>Amber,</a:t>
                      </a:r>
                      <a:r>
                        <a:rPr lang="en-US" sz="1500" spc="-65">
                          <a:solidFill>
                            <a:schemeClr val="tx1"/>
                          </a:solidFill>
                          <a:latin typeface="Aparajita" panose="02020603050405020304" pitchFamily="18" charset="0"/>
                          <a:cs typeface="Aparajita" panose="02020603050405020304" pitchFamily="18" charset="0"/>
                        </a:rPr>
                        <a:t> </a:t>
                      </a:r>
                      <a:r>
                        <a:rPr lang="en-US" sz="1500" spc="-20">
                          <a:solidFill>
                            <a:schemeClr val="tx1"/>
                          </a:solidFill>
                          <a:latin typeface="Aparajita" panose="02020603050405020304" pitchFamily="18" charset="0"/>
                          <a:cs typeface="Aparajita" panose="02020603050405020304" pitchFamily="18" charset="0"/>
                        </a:rPr>
                        <a:t>White</a:t>
                      </a:r>
                      <a:endParaRPr sz="1500">
                        <a:solidFill>
                          <a:schemeClr val="tx1"/>
                        </a:solidFill>
                        <a:latin typeface="Aparajita" panose="02020603050405020304" pitchFamily="18" charset="0"/>
                        <a:cs typeface="Aparajita" panose="02020603050405020304" pitchFamily="18" charset="0"/>
                      </a:endParaRPr>
                    </a:p>
                  </a:txBody>
                  <a:tcPr marL="0" marR="0" marT="3810" marB="0"/>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0005"/>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30"/>
                        </a:spcBef>
                      </a:pPr>
                      <a:r>
                        <a:rPr sz="1500" spc="-10" dirty="0">
                          <a:solidFill>
                            <a:schemeClr val="tx1"/>
                          </a:solidFill>
                          <a:latin typeface="Aparajita" panose="02020603050405020304" pitchFamily="18" charset="0"/>
                          <a:cs typeface="Aparajita" panose="02020603050405020304" pitchFamily="18" charset="0"/>
                        </a:rPr>
                        <a:t>Operating</a:t>
                      </a:r>
                      <a:r>
                        <a:rPr sz="1500" spc="-3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temperature</a:t>
                      </a:r>
                      <a:endParaRPr sz="1500">
                        <a:solidFill>
                          <a:schemeClr val="tx1"/>
                        </a:solidFill>
                        <a:latin typeface="Aparajita" panose="02020603050405020304" pitchFamily="18" charset="0"/>
                        <a:cs typeface="Aparajita" panose="02020603050405020304" pitchFamily="18" charset="0"/>
                      </a:endParaRPr>
                    </a:p>
                  </a:txBody>
                  <a:tcPr marL="0" marR="0" marT="3810" marB="0"/>
                </a:tc>
                <a:tc gridSpan="3">
                  <a:txBody>
                    <a:bodyPr/>
                    <a:lstStyle/>
                    <a:p>
                      <a:pPr marL="55880">
                        <a:lnSpc>
                          <a:spcPct val="100000"/>
                        </a:lnSpc>
                        <a:spcBef>
                          <a:spcPts val="30"/>
                        </a:spcBef>
                      </a:pPr>
                      <a:r>
                        <a:rPr lang="en-US" sz="1500" spc="-35">
                          <a:solidFill>
                            <a:schemeClr val="tx1"/>
                          </a:solidFill>
                          <a:latin typeface="Aparajita" panose="02020603050405020304" pitchFamily="18" charset="0"/>
                          <a:cs typeface="Aparajita" panose="02020603050405020304" pitchFamily="18" charset="0"/>
                        </a:rPr>
                        <a:t>140</a:t>
                      </a:r>
                      <a:r>
                        <a:rPr lang="en-US" sz="1500" spc="-60">
                          <a:solidFill>
                            <a:schemeClr val="tx1"/>
                          </a:solidFill>
                          <a:latin typeface="Aparajita" panose="02020603050405020304" pitchFamily="18" charset="0"/>
                          <a:cs typeface="Aparajita" panose="02020603050405020304" pitchFamily="18" charset="0"/>
                        </a:rPr>
                        <a:t> </a:t>
                      </a:r>
                      <a:r>
                        <a:rPr lang="en-US" sz="1500" spc="-65">
                          <a:solidFill>
                            <a:schemeClr val="tx1"/>
                          </a:solidFill>
                          <a:latin typeface="Aparajita" panose="02020603050405020304" pitchFamily="18" charset="0"/>
                          <a:cs typeface="Aparajita" panose="02020603050405020304" pitchFamily="18" charset="0"/>
                        </a:rPr>
                        <a:t>°F</a:t>
                      </a:r>
                      <a:r>
                        <a:rPr lang="en-US" sz="1500" spc="-60">
                          <a:solidFill>
                            <a:schemeClr val="tx1"/>
                          </a:solidFill>
                          <a:latin typeface="Aparajita" panose="02020603050405020304" pitchFamily="18" charset="0"/>
                          <a:cs typeface="Aparajita" panose="02020603050405020304" pitchFamily="18" charset="0"/>
                        </a:rPr>
                        <a:t> </a:t>
                      </a:r>
                      <a:r>
                        <a:rPr lang="en-US" sz="1500">
                          <a:solidFill>
                            <a:schemeClr val="tx1"/>
                          </a:solidFill>
                          <a:latin typeface="Aparajita" panose="02020603050405020304" pitchFamily="18" charset="0"/>
                          <a:cs typeface="Aparajita" panose="02020603050405020304" pitchFamily="18" charset="0"/>
                        </a:rPr>
                        <a:t>to</a:t>
                      </a:r>
                      <a:r>
                        <a:rPr lang="en-US" sz="1500" spc="-60">
                          <a:solidFill>
                            <a:schemeClr val="tx1"/>
                          </a:solidFill>
                          <a:latin typeface="Aparajita" panose="02020603050405020304" pitchFamily="18" charset="0"/>
                          <a:cs typeface="Aparajita" panose="02020603050405020304" pitchFamily="18" charset="0"/>
                        </a:rPr>
                        <a:t> </a:t>
                      </a:r>
                      <a:r>
                        <a:rPr lang="en-US" sz="1500" spc="-20">
                          <a:solidFill>
                            <a:schemeClr val="tx1"/>
                          </a:solidFill>
                          <a:latin typeface="Aparajita" panose="02020603050405020304" pitchFamily="18" charset="0"/>
                          <a:cs typeface="Aparajita" panose="02020603050405020304" pitchFamily="18" charset="0"/>
                        </a:rPr>
                        <a:t>-</a:t>
                      </a:r>
                      <a:r>
                        <a:rPr lang="en-US" sz="1500" spc="-40">
                          <a:solidFill>
                            <a:schemeClr val="tx1"/>
                          </a:solidFill>
                          <a:latin typeface="Aparajita" panose="02020603050405020304" pitchFamily="18" charset="0"/>
                          <a:cs typeface="Aparajita" panose="02020603050405020304" pitchFamily="18" charset="0"/>
                        </a:rPr>
                        <a:t>13</a:t>
                      </a:r>
                      <a:r>
                        <a:rPr lang="en-US" sz="1500" spc="-55">
                          <a:solidFill>
                            <a:schemeClr val="tx1"/>
                          </a:solidFill>
                          <a:latin typeface="Aparajita" panose="02020603050405020304" pitchFamily="18" charset="0"/>
                          <a:cs typeface="Aparajita" panose="02020603050405020304" pitchFamily="18" charset="0"/>
                        </a:rPr>
                        <a:t> </a:t>
                      </a:r>
                      <a:r>
                        <a:rPr lang="en-US" sz="1500" spc="-65">
                          <a:solidFill>
                            <a:schemeClr val="tx1"/>
                          </a:solidFill>
                          <a:latin typeface="Aparajita" panose="02020603050405020304" pitchFamily="18" charset="0"/>
                          <a:cs typeface="Aparajita" panose="02020603050405020304" pitchFamily="18" charset="0"/>
                        </a:rPr>
                        <a:t>°F</a:t>
                      </a:r>
                      <a:r>
                        <a:rPr lang="en-US" sz="1500" spc="-60">
                          <a:solidFill>
                            <a:schemeClr val="tx1"/>
                          </a:solidFill>
                          <a:latin typeface="Aparajita" panose="02020603050405020304" pitchFamily="18" charset="0"/>
                          <a:cs typeface="Aparajita" panose="02020603050405020304" pitchFamily="18" charset="0"/>
                        </a:rPr>
                        <a:t> </a:t>
                      </a:r>
                      <a:r>
                        <a:rPr lang="en-US" sz="1500" spc="-30">
                          <a:solidFill>
                            <a:schemeClr val="tx1"/>
                          </a:solidFill>
                          <a:latin typeface="Aparajita" panose="02020603050405020304" pitchFamily="18" charset="0"/>
                          <a:cs typeface="Aparajita" panose="02020603050405020304" pitchFamily="18" charset="0"/>
                        </a:rPr>
                        <a:t>/</a:t>
                      </a:r>
                      <a:r>
                        <a:rPr lang="en-US" sz="1500" spc="-60">
                          <a:solidFill>
                            <a:schemeClr val="tx1"/>
                          </a:solidFill>
                          <a:latin typeface="Aparajita" panose="02020603050405020304" pitchFamily="18" charset="0"/>
                          <a:cs typeface="Aparajita" panose="02020603050405020304" pitchFamily="18" charset="0"/>
                        </a:rPr>
                        <a:t> </a:t>
                      </a:r>
                      <a:r>
                        <a:rPr lang="en-US" sz="1500" spc="-35">
                          <a:solidFill>
                            <a:schemeClr val="tx1"/>
                          </a:solidFill>
                          <a:latin typeface="Aparajita" panose="02020603050405020304" pitchFamily="18" charset="0"/>
                          <a:cs typeface="Aparajita" panose="02020603050405020304" pitchFamily="18" charset="0"/>
                        </a:rPr>
                        <a:t>60</a:t>
                      </a:r>
                      <a:r>
                        <a:rPr lang="en-US" sz="1500" spc="-60">
                          <a:solidFill>
                            <a:schemeClr val="tx1"/>
                          </a:solidFill>
                          <a:latin typeface="Aparajita" panose="02020603050405020304" pitchFamily="18" charset="0"/>
                          <a:cs typeface="Aparajita" panose="02020603050405020304" pitchFamily="18" charset="0"/>
                        </a:rPr>
                        <a:t> °C</a:t>
                      </a:r>
                      <a:r>
                        <a:rPr lang="en-US" sz="1500" spc="-55">
                          <a:solidFill>
                            <a:schemeClr val="tx1"/>
                          </a:solidFill>
                          <a:latin typeface="Aparajita" panose="02020603050405020304" pitchFamily="18" charset="0"/>
                          <a:cs typeface="Aparajita" panose="02020603050405020304" pitchFamily="18" charset="0"/>
                        </a:rPr>
                        <a:t> </a:t>
                      </a:r>
                      <a:r>
                        <a:rPr lang="en-US" sz="1500">
                          <a:solidFill>
                            <a:schemeClr val="tx1"/>
                          </a:solidFill>
                          <a:latin typeface="Aparajita" panose="02020603050405020304" pitchFamily="18" charset="0"/>
                          <a:cs typeface="Aparajita" panose="02020603050405020304" pitchFamily="18" charset="0"/>
                        </a:rPr>
                        <a:t>to</a:t>
                      </a:r>
                      <a:r>
                        <a:rPr lang="en-US" sz="1500" spc="-60">
                          <a:solidFill>
                            <a:schemeClr val="tx1"/>
                          </a:solidFill>
                          <a:latin typeface="Aparajita" panose="02020603050405020304" pitchFamily="18" charset="0"/>
                          <a:cs typeface="Aparajita" panose="02020603050405020304" pitchFamily="18" charset="0"/>
                        </a:rPr>
                        <a:t> </a:t>
                      </a:r>
                      <a:r>
                        <a:rPr lang="en-US" sz="1500" spc="-20">
                          <a:solidFill>
                            <a:schemeClr val="tx1"/>
                          </a:solidFill>
                          <a:latin typeface="Aparajita" panose="02020603050405020304" pitchFamily="18" charset="0"/>
                          <a:cs typeface="Aparajita" panose="02020603050405020304" pitchFamily="18" charset="0"/>
                        </a:rPr>
                        <a:t>-</a:t>
                      </a:r>
                      <a:r>
                        <a:rPr lang="en-US" sz="1500" spc="-40">
                          <a:solidFill>
                            <a:schemeClr val="tx1"/>
                          </a:solidFill>
                          <a:latin typeface="Aparajita" panose="02020603050405020304" pitchFamily="18" charset="0"/>
                          <a:cs typeface="Aparajita" panose="02020603050405020304" pitchFamily="18" charset="0"/>
                        </a:rPr>
                        <a:t>25</a:t>
                      </a:r>
                      <a:r>
                        <a:rPr lang="en-US" sz="1500" spc="-60">
                          <a:solidFill>
                            <a:schemeClr val="tx1"/>
                          </a:solidFill>
                          <a:latin typeface="Aparajita" panose="02020603050405020304" pitchFamily="18" charset="0"/>
                          <a:cs typeface="Aparajita" panose="02020603050405020304" pitchFamily="18" charset="0"/>
                        </a:rPr>
                        <a:t> </a:t>
                      </a:r>
                      <a:r>
                        <a:rPr lang="en-US" sz="1500" spc="-25">
                          <a:solidFill>
                            <a:schemeClr val="tx1"/>
                          </a:solidFill>
                          <a:latin typeface="Aparajita" panose="02020603050405020304" pitchFamily="18" charset="0"/>
                          <a:cs typeface="Aparajita" panose="02020603050405020304" pitchFamily="18" charset="0"/>
                        </a:rPr>
                        <a:t>°C</a:t>
                      </a:r>
                      <a:endParaRPr sz="1500">
                        <a:solidFill>
                          <a:schemeClr val="tx1"/>
                        </a:solidFill>
                        <a:latin typeface="Aparajita" panose="02020603050405020304" pitchFamily="18" charset="0"/>
                        <a:cs typeface="Aparajita" panose="02020603050405020304" pitchFamily="18" charset="0"/>
                      </a:endParaRPr>
                    </a:p>
                  </a:txBody>
                  <a:tcPr marL="0" marR="0" marT="3175" marB="0"/>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0006"/>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30"/>
                        </a:spcBef>
                      </a:pPr>
                      <a:r>
                        <a:rPr sz="1500" spc="-10" dirty="0">
                          <a:solidFill>
                            <a:schemeClr val="tx1"/>
                          </a:solidFill>
                          <a:latin typeface="Aparajita" panose="02020603050405020304" pitchFamily="18" charset="0"/>
                          <a:cs typeface="Aparajita" panose="02020603050405020304" pitchFamily="18" charset="0"/>
                        </a:rPr>
                        <a:t>Automatic</a:t>
                      </a:r>
                      <a:r>
                        <a:rPr sz="1500" spc="-25" dirty="0">
                          <a:solidFill>
                            <a:schemeClr val="tx1"/>
                          </a:solidFill>
                          <a:latin typeface="Aparajita" panose="02020603050405020304" pitchFamily="18" charset="0"/>
                          <a:cs typeface="Aparajita" panose="02020603050405020304" pitchFamily="18" charset="0"/>
                        </a:rPr>
                        <a:t> </a:t>
                      </a:r>
                      <a:r>
                        <a:rPr sz="1500" spc="-20" dirty="0">
                          <a:solidFill>
                            <a:schemeClr val="tx1"/>
                          </a:solidFill>
                          <a:latin typeface="Aparajita" panose="02020603050405020304" pitchFamily="18" charset="0"/>
                          <a:cs typeface="Aparajita" panose="02020603050405020304" pitchFamily="18" charset="0"/>
                        </a:rPr>
                        <a:t>On/Off </a:t>
                      </a:r>
                      <a:r>
                        <a:rPr sz="1500" spc="-10" dirty="0">
                          <a:solidFill>
                            <a:schemeClr val="tx1"/>
                          </a:solidFill>
                          <a:latin typeface="Aparajita" panose="02020603050405020304" pitchFamily="18" charset="0"/>
                          <a:cs typeface="Aparajita" panose="02020603050405020304" pitchFamily="18" charset="0"/>
                        </a:rPr>
                        <a:t>level</a:t>
                      </a:r>
                      <a:endParaRPr sz="1500" dirty="0">
                        <a:solidFill>
                          <a:schemeClr val="tx1"/>
                        </a:solidFill>
                        <a:latin typeface="Aparajita" panose="02020603050405020304" pitchFamily="18" charset="0"/>
                        <a:cs typeface="Aparajita" panose="02020603050405020304" pitchFamily="18" charset="0"/>
                      </a:endParaRPr>
                    </a:p>
                  </a:txBody>
                  <a:tcPr marL="0" marR="0" marT="3810" marB="0"/>
                </a:tc>
                <a:tc gridSpan="3">
                  <a:txBody>
                    <a:bodyPr/>
                    <a:lstStyle/>
                    <a:p>
                      <a:pPr marL="55880">
                        <a:lnSpc>
                          <a:spcPct val="100000"/>
                        </a:lnSpc>
                        <a:spcBef>
                          <a:spcPts val="30"/>
                        </a:spcBef>
                      </a:pPr>
                      <a:r>
                        <a:rPr lang="en-US" sz="1500" spc="-35" dirty="0">
                          <a:solidFill>
                            <a:schemeClr val="tx1"/>
                          </a:solidFill>
                          <a:latin typeface="Aparajita" panose="02020603050405020304" pitchFamily="18" charset="0"/>
                          <a:cs typeface="Aparajita" panose="02020603050405020304" pitchFamily="18" charset="0"/>
                        </a:rPr>
                        <a:t>150</a:t>
                      </a:r>
                      <a:r>
                        <a:rPr lang="en-US" sz="1500" spc="-55" dirty="0">
                          <a:solidFill>
                            <a:schemeClr val="tx1"/>
                          </a:solidFill>
                          <a:latin typeface="Aparajita" panose="02020603050405020304" pitchFamily="18" charset="0"/>
                          <a:cs typeface="Aparajita" panose="02020603050405020304" pitchFamily="18" charset="0"/>
                        </a:rPr>
                        <a:t> </a:t>
                      </a:r>
                      <a:r>
                        <a:rPr lang="en-US" sz="1500" spc="-10" dirty="0">
                          <a:solidFill>
                            <a:schemeClr val="tx1"/>
                          </a:solidFill>
                          <a:latin typeface="Aparajita" panose="02020603050405020304" pitchFamily="18" charset="0"/>
                          <a:cs typeface="Aparajita" panose="02020603050405020304" pitchFamily="18" charset="0"/>
                        </a:rPr>
                        <a:t>lux</a:t>
                      </a:r>
                      <a:r>
                        <a:rPr lang="en-US" sz="1500" spc="-55" dirty="0">
                          <a:solidFill>
                            <a:schemeClr val="tx1"/>
                          </a:solidFill>
                          <a:latin typeface="Aparajita" panose="02020603050405020304" pitchFamily="18" charset="0"/>
                          <a:cs typeface="Aparajita" panose="02020603050405020304" pitchFamily="18" charset="0"/>
                        </a:rPr>
                        <a:t> </a:t>
                      </a:r>
                      <a:r>
                        <a:rPr lang="en-US" sz="1500" spc="-40" dirty="0">
                          <a:solidFill>
                            <a:schemeClr val="tx1"/>
                          </a:solidFill>
                          <a:latin typeface="Aparajita" panose="02020603050405020304" pitchFamily="18" charset="0"/>
                          <a:cs typeface="Aparajita" panose="02020603050405020304" pitchFamily="18" charset="0"/>
                        </a:rPr>
                        <a:t>-</a:t>
                      </a:r>
                      <a:r>
                        <a:rPr lang="en-US" sz="1500" spc="-50" dirty="0">
                          <a:solidFill>
                            <a:schemeClr val="tx1"/>
                          </a:solidFill>
                          <a:latin typeface="Aparajita" panose="02020603050405020304" pitchFamily="18" charset="0"/>
                          <a:cs typeface="Aparajita" panose="02020603050405020304" pitchFamily="18" charset="0"/>
                        </a:rPr>
                        <a:t> </a:t>
                      </a:r>
                      <a:r>
                        <a:rPr lang="en-US" sz="1500" spc="-35" dirty="0">
                          <a:solidFill>
                            <a:schemeClr val="tx1"/>
                          </a:solidFill>
                          <a:latin typeface="Aparajita" panose="02020603050405020304" pitchFamily="18" charset="0"/>
                          <a:cs typeface="Aparajita" panose="02020603050405020304" pitchFamily="18" charset="0"/>
                        </a:rPr>
                        <a:t>350</a:t>
                      </a:r>
                      <a:r>
                        <a:rPr lang="en-US" sz="1500" spc="-55" dirty="0">
                          <a:solidFill>
                            <a:schemeClr val="tx1"/>
                          </a:solidFill>
                          <a:latin typeface="Aparajita" panose="02020603050405020304" pitchFamily="18" charset="0"/>
                          <a:cs typeface="Aparajita" panose="02020603050405020304" pitchFamily="18" charset="0"/>
                        </a:rPr>
                        <a:t> </a:t>
                      </a:r>
                      <a:r>
                        <a:rPr lang="en-US" sz="1500" spc="-25" dirty="0">
                          <a:solidFill>
                            <a:schemeClr val="tx1"/>
                          </a:solidFill>
                          <a:latin typeface="Aparajita" panose="02020603050405020304" pitchFamily="18" charset="0"/>
                          <a:cs typeface="Aparajita" panose="02020603050405020304" pitchFamily="18" charset="0"/>
                        </a:rPr>
                        <a:t>lux</a:t>
                      </a:r>
                      <a:endParaRPr sz="1500" dirty="0">
                        <a:solidFill>
                          <a:schemeClr val="tx1"/>
                        </a:solidFill>
                        <a:latin typeface="Aparajita" panose="02020603050405020304" pitchFamily="18" charset="0"/>
                        <a:cs typeface="Aparajita" panose="02020603050405020304" pitchFamily="18" charset="0"/>
                      </a:endParaRPr>
                    </a:p>
                  </a:txBody>
                  <a:tcPr marL="0" marR="0" marT="3175" marB="0"/>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10007"/>
                  </a:ext>
                </a:extLst>
              </a:tr>
              <a:tr h="293240">
                <a:tc gridSpan="4">
                  <a:txBody>
                    <a:bodyPr/>
                    <a:lstStyle/>
                    <a:p>
                      <a:pPr marL="55880" algn="ctr">
                        <a:lnSpc>
                          <a:spcPct val="100000"/>
                        </a:lnSpc>
                        <a:spcBef>
                          <a:spcPts val="30"/>
                        </a:spcBef>
                      </a:pPr>
                      <a:r>
                        <a:rPr lang="en-US" sz="1500" b="1" u="none" dirty="0">
                          <a:solidFill>
                            <a:schemeClr val="tx1"/>
                          </a:solidFill>
                          <a:latin typeface="Aparajita" panose="02020603050405020304" pitchFamily="18" charset="0"/>
                          <a:cs typeface="Aparajita" panose="02020603050405020304" pitchFamily="18" charset="0"/>
                        </a:rPr>
                        <a:t>Light Properties</a:t>
                      </a:r>
                      <a:endParaRPr sz="1500" b="1" u="none" dirty="0">
                        <a:solidFill>
                          <a:schemeClr val="tx1"/>
                        </a:solidFill>
                        <a:latin typeface="Aparajita" panose="02020603050405020304" pitchFamily="18" charset="0"/>
                        <a:cs typeface="Aparajita" panose="02020603050405020304" pitchFamily="18" charset="0"/>
                      </a:endParaRPr>
                    </a:p>
                  </a:txBody>
                  <a:tcPr marL="0" marR="0" marT="3810" marB="0"/>
                </a:tc>
                <a:tc hMerge="1">
                  <a:txBody>
                    <a:bodyPr/>
                    <a:lstStyle/>
                    <a:p>
                      <a:endParaRPr lang="en-IL"/>
                    </a:p>
                  </a:txBody>
                  <a:tcPr/>
                </a:tc>
                <a:tc hMerge="1">
                  <a:txBody>
                    <a:bodyPr/>
                    <a:lstStyle/>
                    <a:p>
                      <a:endParaRPr lang="en-IL"/>
                    </a:p>
                  </a:txBody>
                  <a:tcPr/>
                </a:tc>
                <a:tc hMerge="1">
                  <a:txBody>
                    <a:bodyPr/>
                    <a:lstStyle/>
                    <a:p>
                      <a:endParaRPr lang="en-IL"/>
                    </a:p>
                  </a:txBody>
                  <a:tcPr/>
                </a:tc>
                <a:extLst>
                  <a:ext uri="{0D108BD9-81ED-4DB2-BD59-A6C34878D82A}">
                    <a16:rowId xmlns:a16="http://schemas.microsoft.com/office/drawing/2014/main" val="2438530305"/>
                  </a:ext>
                </a:extLst>
              </a:tr>
              <a:tr h="293240">
                <a:tc>
                  <a:txBody>
                    <a:bodyPr/>
                    <a:lstStyle/>
                    <a:p>
                      <a:pPr marL="55880">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Color</a:t>
                      </a:r>
                      <a:endParaRPr sz="1500" dirty="0">
                        <a:solidFill>
                          <a:schemeClr val="tx1"/>
                        </a:solidFill>
                        <a:latin typeface="Aparajita" panose="02020603050405020304" pitchFamily="18" charset="0"/>
                        <a:cs typeface="Aparajita" panose="02020603050405020304" pitchFamily="18" charset="0"/>
                      </a:endParaRPr>
                    </a:p>
                  </a:txBody>
                  <a:tcPr marL="0" marR="0" marT="3810" marB="0"/>
                </a:tc>
                <a:tc>
                  <a:txBody>
                    <a:bodyPr/>
                    <a:lstStyle/>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Luminance (Nit)</a:t>
                      </a:r>
                      <a:endParaRPr sz="1500" dirty="0">
                        <a:solidFill>
                          <a:schemeClr val="tx1"/>
                        </a:solidFill>
                        <a:latin typeface="Aparajita" panose="02020603050405020304" pitchFamily="18" charset="0"/>
                        <a:cs typeface="Aparajita" panose="02020603050405020304" pitchFamily="18" charset="0"/>
                      </a:endParaRPr>
                    </a:p>
                  </a:txBody>
                  <a:tcPr marL="0" marR="0" marT="3175" marB="0"/>
                </a:tc>
                <a:tc>
                  <a:txBody>
                    <a:bodyPr/>
                    <a:lstStyle/>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Illuminance (Lux)</a:t>
                      </a:r>
                      <a:endParaRPr sz="1500" dirty="0">
                        <a:solidFill>
                          <a:schemeClr val="tx1"/>
                        </a:solidFill>
                        <a:latin typeface="Aparajita" panose="02020603050405020304" pitchFamily="18" charset="0"/>
                        <a:cs typeface="Aparajita" panose="02020603050405020304" pitchFamily="18" charset="0"/>
                      </a:endParaRPr>
                    </a:p>
                  </a:txBody>
                  <a:tcPr marL="0" marR="0" marT="3175" marB="0"/>
                </a:tc>
                <a:tc>
                  <a:txBody>
                    <a:bodyPr/>
                    <a:lstStyle/>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Uniformity</a:t>
                      </a:r>
                      <a:endParaRPr sz="1500" dirty="0">
                        <a:solidFill>
                          <a:schemeClr val="tx1"/>
                        </a:solidFill>
                        <a:latin typeface="Aparajita" panose="02020603050405020304" pitchFamily="18" charset="0"/>
                        <a:cs typeface="Aparajita" panose="02020603050405020304" pitchFamily="18" charset="0"/>
                      </a:endParaRPr>
                    </a:p>
                  </a:txBody>
                  <a:tcPr marL="0" marR="0" marT="3175" marB="0"/>
                </a:tc>
                <a:extLst>
                  <a:ext uri="{0D108BD9-81ED-4DB2-BD59-A6C34878D82A}">
                    <a16:rowId xmlns:a16="http://schemas.microsoft.com/office/drawing/2014/main" val="88829839"/>
                  </a:ext>
                </a:extLst>
              </a:tr>
              <a:tr h="293240">
                <a:tc>
                  <a:txBody>
                    <a:bodyPr/>
                    <a:lstStyle/>
                    <a:p>
                      <a:pPr marL="55880">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Red</a:t>
                      </a:r>
                    </a:p>
                    <a:p>
                      <a:pPr marL="55880">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Green</a:t>
                      </a:r>
                    </a:p>
                    <a:p>
                      <a:pPr marL="55880">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Blue</a:t>
                      </a:r>
                    </a:p>
                    <a:p>
                      <a:pPr marL="55880">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Orange</a:t>
                      </a:r>
                    </a:p>
                    <a:p>
                      <a:pPr marL="55880">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Amber</a:t>
                      </a:r>
                    </a:p>
                    <a:p>
                      <a:pPr marL="55880">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White</a:t>
                      </a:r>
                      <a:endParaRPr sz="1500" dirty="0">
                        <a:solidFill>
                          <a:schemeClr val="tx1"/>
                        </a:solidFill>
                        <a:latin typeface="Aparajita" panose="02020603050405020304" pitchFamily="18" charset="0"/>
                        <a:cs typeface="Aparajita" panose="02020603050405020304" pitchFamily="18" charset="0"/>
                      </a:endParaRPr>
                    </a:p>
                  </a:txBody>
                  <a:tcPr marL="0" marR="0" marT="3810" marB="0"/>
                </a:tc>
                <a:tc>
                  <a:txBody>
                    <a:bodyPr/>
                    <a:lstStyle/>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6.8             6.5              </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17.3           16.4</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4.7             4.5</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6.3             5.9</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3.4             3.2</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13.2           12.5</a:t>
                      </a:r>
                      <a:endParaRPr sz="1500" dirty="0">
                        <a:solidFill>
                          <a:schemeClr val="tx1"/>
                        </a:solidFill>
                        <a:latin typeface="Aparajita" panose="02020603050405020304" pitchFamily="18" charset="0"/>
                        <a:cs typeface="Aparajita" panose="02020603050405020304" pitchFamily="18" charset="0"/>
                      </a:endParaRPr>
                    </a:p>
                  </a:txBody>
                  <a:tcPr marL="0" marR="0" marT="3175" marB="0"/>
                </a:tc>
                <a:tc>
                  <a:txBody>
                    <a:bodyPr/>
                    <a:lstStyle/>
                    <a:p>
                      <a:pPr marL="55880" marR="0" lvl="0" indent="0" algn="ctr" defTabSz="914400" eaLnBrk="1" fontAlgn="auto" latinLnBrk="0" hangingPunct="1">
                        <a:lnSpc>
                          <a:spcPct val="100000"/>
                        </a:lnSpc>
                        <a:spcBef>
                          <a:spcPts val="3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21.6             20.5             54.2             51.4</a:t>
                      </a:r>
                    </a:p>
                    <a:p>
                      <a:pPr marL="55880" marR="0" lvl="0" indent="0" algn="ctr" defTabSz="914400" eaLnBrk="1" fontAlgn="auto" latinLnBrk="0" hangingPunct="1">
                        <a:lnSpc>
                          <a:spcPct val="100000"/>
                        </a:lnSpc>
                        <a:spcBef>
                          <a:spcPts val="3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14.8             14.1</a:t>
                      </a:r>
                    </a:p>
                    <a:p>
                      <a:pPr marL="55880" marR="0" lvl="0" indent="0" algn="ctr" defTabSz="914400" eaLnBrk="1" fontAlgn="auto" latinLnBrk="0" hangingPunct="1">
                        <a:lnSpc>
                          <a:spcPct val="100000"/>
                        </a:lnSpc>
                        <a:spcBef>
                          <a:spcPts val="3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19.9             18.7</a:t>
                      </a:r>
                    </a:p>
                    <a:p>
                      <a:pPr marL="55880" marR="0" lvl="0" indent="0" algn="ctr" defTabSz="914400" eaLnBrk="1" fontAlgn="auto" latinLnBrk="0" hangingPunct="1">
                        <a:lnSpc>
                          <a:spcPct val="100000"/>
                        </a:lnSpc>
                        <a:spcBef>
                          <a:spcPts val="3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10.8             10.1</a:t>
                      </a:r>
                    </a:p>
                    <a:p>
                      <a:pPr marL="55880" marR="0" lvl="0" indent="0" algn="ctr" defTabSz="914400" eaLnBrk="1" fontAlgn="auto" latinLnBrk="0" hangingPunct="1">
                        <a:lnSpc>
                          <a:spcPct val="100000"/>
                        </a:lnSpc>
                        <a:spcBef>
                          <a:spcPts val="3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Aparajita" panose="02020603050405020304" pitchFamily="18" charset="0"/>
                          <a:ea typeface="+mn-ea"/>
                          <a:cs typeface="Aparajita" panose="02020603050405020304" pitchFamily="18" charset="0"/>
                        </a:rPr>
                        <a:t>41.5             39.3</a:t>
                      </a:r>
                    </a:p>
                  </a:txBody>
                  <a:tcPr marL="0" marR="0" marT="3175" marB="0"/>
                </a:tc>
                <a:tc>
                  <a:txBody>
                    <a:bodyPr/>
                    <a:lstStyle/>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90%      80%</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90%      80%</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90%      80%</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90%      80%</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90%      80%</a:t>
                      </a:r>
                    </a:p>
                    <a:p>
                      <a:pPr marL="55880" algn="ctr">
                        <a:lnSpc>
                          <a:spcPct val="100000"/>
                        </a:lnSpc>
                        <a:spcBef>
                          <a:spcPts val="30"/>
                        </a:spcBef>
                      </a:pPr>
                      <a:r>
                        <a:rPr lang="en-US" sz="1500" dirty="0">
                          <a:solidFill>
                            <a:schemeClr val="tx1"/>
                          </a:solidFill>
                          <a:latin typeface="Aparajita" panose="02020603050405020304" pitchFamily="18" charset="0"/>
                          <a:cs typeface="Aparajita" panose="02020603050405020304" pitchFamily="18" charset="0"/>
                        </a:rPr>
                        <a:t>90%      80%</a:t>
                      </a:r>
                      <a:endParaRPr sz="1500" dirty="0">
                        <a:solidFill>
                          <a:schemeClr val="tx1"/>
                        </a:solidFill>
                        <a:latin typeface="Aparajita" panose="02020603050405020304" pitchFamily="18" charset="0"/>
                        <a:cs typeface="Aparajita" panose="02020603050405020304" pitchFamily="18" charset="0"/>
                      </a:endParaRPr>
                    </a:p>
                  </a:txBody>
                  <a:tcPr marL="0" marR="0" marT="3175" marB="0"/>
                </a:tc>
                <a:extLst>
                  <a:ext uri="{0D108BD9-81ED-4DB2-BD59-A6C34878D82A}">
                    <a16:rowId xmlns:a16="http://schemas.microsoft.com/office/drawing/2014/main" val="4287404534"/>
                  </a:ext>
                </a:extLst>
              </a:tr>
              <a:tr h="284511">
                <a:tc gridSpan="4">
                  <a:txBody>
                    <a:bodyPr/>
                    <a:lstStyle/>
                    <a:p>
                      <a:pPr marL="55880" algn="ctr">
                        <a:lnSpc>
                          <a:spcPct val="100000"/>
                        </a:lnSpc>
                        <a:spcBef>
                          <a:spcPts val="30"/>
                        </a:spcBef>
                      </a:pPr>
                      <a:r>
                        <a:rPr lang="en-US" sz="1500" b="1" dirty="0">
                          <a:solidFill>
                            <a:schemeClr val="tx1"/>
                          </a:solidFill>
                          <a:latin typeface="Aparajita" panose="02020603050405020304" pitchFamily="18" charset="0"/>
                          <a:cs typeface="Aparajita" panose="02020603050405020304" pitchFamily="18" charset="0"/>
                        </a:rPr>
                        <a:t>Material and Design</a:t>
                      </a:r>
                      <a:endParaRPr sz="1500" b="1" dirty="0">
                        <a:solidFill>
                          <a:schemeClr val="tx1"/>
                        </a:solidFill>
                        <a:latin typeface="Aparajita" panose="02020603050405020304" pitchFamily="18" charset="0"/>
                        <a:cs typeface="Aparajita" panose="02020603050405020304" pitchFamily="18" charset="0"/>
                      </a:endParaRPr>
                    </a:p>
                  </a:txBody>
                  <a:tcPr marL="0" marR="0" marT="3810" marB="0"/>
                </a:tc>
                <a:tc hMerge="1">
                  <a:txBody>
                    <a:bodyPr/>
                    <a:lstStyle/>
                    <a:p>
                      <a:pPr marL="55880">
                        <a:lnSpc>
                          <a:spcPct val="100000"/>
                        </a:lnSpc>
                        <a:spcBef>
                          <a:spcPts val="30"/>
                        </a:spcBef>
                      </a:pPr>
                      <a:endParaRPr sz="1500" dirty="0">
                        <a:solidFill>
                          <a:schemeClr val="tx1"/>
                        </a:solidFill>
                        <a:latin typeface="Aparajita" panose="02020603050405020304" pitchFamily="18" charset="0"/>
                        <a:cs typeface="Aparajita" panose="02020603050405020304" pitchFamily="18" charset="0"/>
                      </a:endParaRPr>
                    </a:p>
                  </a:txBody>
                  <a:tcPr marL="0" marR="0" marT="3175" marB="0"/>
                </a:tc>
                <a:tc hMerge="1">
                  <a:txBody>
                    <a:bodyPr/>
                    <a:lstStyle/>
                    <a:p>
                      <a:pPr marL="55880">
                        <a:lnSpc>
                          <a:spcPct val="100000"/>
                        </a:lnSpc>
                        <a:spcBef>
                          <a:spcPts val="30"/>
                        </a:spcBef>
                      </a:pPr>
                      <a:endParaRPr sz="1500" dirty="0">
                        <a:solidFill>
                          <a:schemeClr val="tx1"/>
                        </a:solidFill>
                        <a:latin typeface="Aparajita" panose="02020603050405020304" pitchFamily="18" charset="0"/>
                        <a:cs typeface="Aparajita" panose="02020603050405020304" pitchFamily="18" charset="0"/>
                      </a:endParaRPr>
                    </a:p>
                  </a:txBody>
                  <a:tcPr marL="0" marR="0" marT="3175" marB="0"/>
                </a:tc>
                <a:tc hMerge="1">
                  <a:txBody>
                    <a:bodyPr/>
                    <a:lstStyle/>
                    <a:p>
                      <a:pPr marL="55880">
                        <a:lnSpc>
                          <a:spcPct val="100000"/>
                        </a:lnSpc>
                        <a:spcBef>
                          <a:spcPts val="30"/>
                        </a:spcBef>
                      </a:pPr>
                      <a:endParaRPr sz="1500" dirty="0">
                        <a:solidFill>
                          <a:schemeClr val="tx1"/>
                        </a:solidFill>
                        <a:latin typeface="Aparajita" panose="02020603050405020304" pitchFamily="18" charset="0"/>
                        <a:cs typeface="Aparajita" panose="02020603050405020304" pitchFamily="18" charset="0"/>
                      </a:endParaRPr>
                    </a:p>
                  </a:txBody>
                  <a:tcPr marL="0" marR="0" marT="3175" marB="0"/>
                </a:tc>
                <a:extLst>
                  <a:ext uri="{0D108BD9-81ED-4DB2-BD59-A6C34878D82A}">
                    <a16:rowId xmlns:a16="http://schemas.microsoft.com/office/drawing/2014/main" val="1789038461"/>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35"/>
                        </a:spcBef>
                      </a:pPr>
                      <a:r>
                        <a:rPr sz="1500" spc="-30" dirty="0">
                          <a:solidFill>
                            <a:schemeClr val="tx1"/>
                          </a:solidFill>
                          <a:latin typeface="Aparajita" panose="02020603050405020304" pitchFamily="18" charset="0"/>
                          <a:cs typeface="Aparajita" panose="02020603050405020304" pitchFamily="18" charset="0"/>
                        </a:rPr>
                        <a:t>Case</a:t>
                      </a:r>
                      <a:r>
                        <a:rPr sz="1500" spc="-3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Material</a:t>
                      </a:r>
                      <a:endParaRPr sz="1500" dirty="0">
                        <a:solidFill>
                          <a:schemeClr val="tx1"/>
                        </a:solidFill>
                        <a:latin typeface="Aparajita" panose="02020603050405020304" pitchFamily="18" charset="0"/>
                        <a:cs typeface="Aparajita" panose="02020603050405020304" pitchFamily="18" charset="0"/>
                      </a:endParaRPr>
                    </a:p>
                  </a:txBody>
                  <a:tcPr marL="0" marR="0" marT="4445" marB="0"/>
                </a:tc>
                <a:tc gridSpan="3">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5"/>
                        </a:spcBef>
                      </a:pPr>
                      <a:r>
                        <a:rPr sz="1500" spc="-45" dirty="0">
                          <a:solidFill>
                            <a:schemeClr val="tx1"/>
                          </a:solidFill>
                          <a:latin typeface="Aparajita" panose="02020603050405020304" pitchFamily="18" charset="0"/>
                          <a:cs typeface="Aparajita" panose="02020603050405020304" pitchFamily="18" charset="0"/>
                        </a:rPr>
                        <a:t>UV-</a:t>
                      </a:r>
                      <a:r>
                        <a:rPr sz="1500" spc="-30" dirty="0">
                          <a:solidFill>
                            <a:schemeClr val="tx1"/>
                          </a:solidFill>
                          <a:latin typeface="Aparajita" panose="02020603050405020304" pitchFamily="18" charset="0"/>
                          <a:cs typeface="Aparajita" panose="02020603050405020304" pitchFamily="18" charset="0"/>
                        </a:rPr>
                        <a:t>Treated</a:t>
                      </a:r>
                      <a:r>
                        <a:rPr sz="1500" spc="-1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polycarbonate </a:t>
                      </a:r>
                      <a:r>
                        <a:rPr sz="1500" spc="-20" dirty="0">
                          <a:solidFill>
                            <a:schemeClr val="tx1"/>
                          </a:solidFill>
                          <a:latin typeface="Aparajita" panose="02020603050405020304" pitchFamily="18" charset="0"/>
                          <a:cs typeface="Aparajita" panose="02020603050405020304" pitchFamily="18" charset="0"/>
                        </a:rPr>
                        <a:t>(main</a:t>
                      </a:r>
                      <a:r>
                        <a:rPr sz="1500" spc="-1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body)</a:t>
                      </a:r>
                      <a:endParaRPr sz="1500" dirty="0">
                        <a:solidFill>
                          <a:schemeClr val="tx1"/>
                        </a:solidFill>
                        <a:latin typeface="Aparajita" panose="02020603050405020304" pitchFamily="18" charset="0"/>
                        <a:cs typeface="Aparajita" panose="02020603050405020304" pitchFamily="18" charset="0"/>
                      </a:endParaRPr>
                    </a:p>
                  </a:txBody>
                  <a:tcPr marL="0" marR="0" marT="13335"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5"/>
                        </a:spcBef>
                      </a:pPr>
                      <a:endParaRPr sz="700" dirty="0">
                        <a:latin typeface="Tahoma"/>
                        <a:cs typeface="Tahoma"/>
                      </a:endParaRPr>
                    </a:p>
                  </a:txBody>
                  <a:tcPr marL="0" marR="0" marT="13335"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5"/>
                        </a:spcBef>
                      </a:pPr>
                      <a:endParaRPr sz="700" dirty="0">
                        <a:latin typeface="Tahoma"/>
                        <a:cs typeface="Tahoma"/>
                      </a:endParaRPr>
                    </a:p>
                  </a:txBody>
                  <a:tcPr marL="0" marR="0" marT="13335" marB="0"/>
                </a:tc>
                <a:extLst>
                  <a:ext uri="{0D108BD9-81ED-4DB2-BD59-A6C34878D82A}">
                    <a16:rowId xmlns:a16="http://schemas.microsoft.com/office/drawing/2014/main" val="2879842240"/>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30"/>
                        </a:spcBef>
                      </a:pPr>
                      <a:r>
                        <a:rPr sz="1500" spc="-10" dirty="0">
                          <a:solidFill>
                            <a:schemeClr val="tx1"/>
                          </a:solidFill>
                          <a:latin typeface="Aparajita" panose="02020603050405020304" pitchFamily="18" charset="0"/>
                          <a:cs typeface="Aparajita" panose="02020603050405020304" pitchFamily="18" charset="0"/>
                        </a:rPr>
                        <a:t>Available</a:t>
                      </a:r>
                      <a:r>
                        <a:rPr sz="1500" spc="-2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Sizes</a:t>
                      </a:r>
                      <a:endParaRPr sz="1500" dirty="0">
                        <a:solidFill>
                          <a:schemeClr val="tx1"/>
                        </a:solidFill>
                        <a:latin typeface="Aparajita" panose="02020603050405020304" pitchFamily="18" charset="0"/>
                        <a:cs typeface="Aparajita" panose="02020603050405020304" pitchFamily="18" charset="0"/>
                      </a:endParaRPr>
                    </a:p>
                  </a:txBody>
                  <a:tcPr marL="0" marR="0" marT="3810" marB="0"/>
                </a:tc>
                <a:tc gridSpan="3">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0"/>
                        </a:spcBef>
                      </a:pPr>
                      <a:r>
                        <a:rPr lang="en-US" sz="1500" spc="-20" dirty="0">
                          <a:solidFill>
                            <a:schemeClr val="tx1"/>
                          </a:solidFill>
                          <a:latin typeface="Aparajita" panose="02020603050405020304" pitchFamily="18" charset="0"/>
                          <a:cs typeface="Aparajita" panose="02020603050405020304" pitchFamily="18" charset="0"/>
                        </a:rPr>
                        <a:t>L. </a:t>
                      </a:r>
                      <a:r>
                        <a:rPr sz="1500" spc="-20" dirty="0">
                          <a:solidFill>
                            <a:schemeClr val="tx1"/>
                          </a:solidFill>
                          <a:latin typeface="Aparajita" panose="02020603050405020304" pitchFamily="18" charset="0"/>
                          <a:cs typeface="Aparajita" panose="02020603050405020304" pitchFamily="18" charset="0"/>
                        </a:rPr>
                        <a:t>Square</a:t>
                      </a:r>
                      <a:r>
                        <a:rPr sz="1500" spc="-55" dirty="0">
                          <a:solidFill>
                            <a:schemeClr val="tx1"/>
                          </a:solidFill>
                          <a:latin typeface="Aparajita" panose="02020603050405020304" pitchFamily="18" charset="0"/>
                          <a:cs typeface="Aparajita" panose="02020603050405020304" pitchFamily="18" charset="0"/>
                        </a:rPr>
                        <a:t> </a:t>
                      </a:r>
                      <a:r>
                        <a:rPr sz="1500" spc="-40" dirty="0">
                          <a:solidFill>
                            <a:schemeClr val="tx1"/>
                          </a:solidFill>
                          <a:latin typeface="Aparajita" panose="02020603050405020304" pitchFamily="18" charset="0"/>
                          <a:cs typeface="Aparajita" panose="02020603050405020304" pitchFamily="18" charset="0"/>
                        </a:rPr>
                        <a:t>-</a:t>
                      </a:r>
                      <a:r>
                        <a:rPr sz="1500" spc="-55" dirty="0">
                          <a:solidFill>
                            <a:schemeClr val="tx1"/>
                          </a:solidFill>
                          <a:latin typeface="Aparajita" panose="02020603050405020304" pitchFamily="18" charset="0"/>
                          <a:cs typeface="Aparajita" panose="02020603050405020304" pitchFamily="18" charset="0"/>
                        </a:rPr>
                        <a:t> </a:t>
                      </a:r>
                      <a:r>
                        <a:rPr sz="1500" spc="-35" dirty="0">
                          <a:solidFill>
                            <a:schemeClr val="tx1"/>
                          </a:solidFill>
                          <a:latin typeface="Aparajita" panose="02020603050405020304" pitchFamily="18" charset="0"/>
                          <a:cs typeface="Aparajita" panose="02020603050405020304" pitchFamily="18" charset="0"/>
                        </a:rPr>
                        <a:t>8"W</a:t>
                      </a:r>
                      <a:r>
                        <a:rPr sz="1500" spc="-55" dirty="0">
                          <a:solidFill>
                            <a:schemeClr val="tx1"/>
                          </a:solidFill>
                          <a:latin typeface="Aparajita" panose="02020603050405020304" pitchFamily="18" charset="0"/>
                          <a:cs typeface="Aparajita" panose="02020603050405020304" pitchFamily="18" charset="0"/>
                        </a:rPr>
                        <a:t> </a:t>
                      </a:r>
                      <a:r>
                        <a:rPr sz="1500" spc="-30" dirty="0">
                          <a:solidFill>
                            <a:schemeClr val="tx1"/>
                          </a:solidFill>
                          <a:latin typeface="Aparajita" panose="02020603050405020304" pitchFamily="18" charset="0"/>
                          <a:cs typeface="Aparajita" panose="02020603050405020304" pitchFamily="18" charset="0"/>
                        </a:rPr>
                        <a:t>x</a:t>
                      </a:r>
                      <a:r>
                        <a:rPr sz="1500" spc="-55" dirty="0">
                          <a:solidFill>
                            <a:schemeClr val="tx1"/>
                          </a:solidFill>
                          <a:latin typeface="Aparajita" panose="02020603050405020304" pitchFamily="18" charset="0"/>
                          <a:cs typeface="Aparajita" panose="02020603050405020304" pitchFamily="18" charset="0"/>
                        </a:rPr>
                        <a:t> </a:t>
                      </a:r>
                      <a:r>
                        <a:rPr sz="1500" spc="-35" dirty="0">
                          <a:solidFill>
                            <a:schemeClr val="tx1"/>
                          </a:solidFill>
                          <a:latin typeface="Aparajita" panose="02020603050405020304" pitchFamily="18" charset="0"/>
                          <a:cs typeface="Aparajita" panose="02020603050405020304" pitchFamily="18" charset="0"/>
                        </a:rPr>
                        <a:t>8"L</a:t>
                      </a:r>
                      <a:r>
                        <a:rPr sz="1500" spc="-55" dirty="0">
                          <a:solidFill>
                            <a:schemeClr val="tx1"/>
                          </a:solidFill>
                          <a:latin typeface="Aparajita" panose="02020603050405020304" pitchFamily="18" charset="0"/>
                          <a:cs typeface="Aparajita" panose="02020603050405020304" pitchFamily="18" charset="0"/>
                        </a:rPr>
                        <a:t> </a:t>
                      </a:r>
                      <a:r>
                        <a:rPr sz="1500" spc="-30" dirty="0">
                          <a:solidFill>
                            <a:schemeClr val="tx1"/>
                          </a:solidFill>
                          <a:latin typeface="Aparajita" panose="02020603050405020304" pitchFamily="18" charset="0"/>
                          <a:cs typeface="Aparajita" panose="02020603050405020304" pitchFamily="18" charset="0"/>
                        </a:rPr>
                        <a:t>x</a:t>
                      </a:r>
                      <a:r>
                        <a:rPr sz="1500" spc="-5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2.</a:t>
                      </a:r>
                      <a:r>
                        <a:rPr lang="en-US" sz="1500" spc="-10" dirty="0">
                          <a:solidFill>
                            <a:schemeClr val="tx1"/>
                          </a:solidFill>
                          <a:latin typeface="Aparajita" panose="02020603050405020304" pitchFamily="18" charset="0"/>
                          <a:cs typeface="Aparajita" panose="02020603050405020304" pitchFamily="18" charset="0"/>
                        </a:rPr>
                        <a:t>54</a:t>
                      </a:r>
                      <a:r>
                        <a:rPr sz="1500" spc="-10" dirty="0">
                          <a:solidFill>
                            <a:schemeClr val="tx1"/>
                          </a:solidFill>
                          <a:latin typeface="Aparajita" panose="02020603050405020304" pitchFamily="18" charset="0"/>
                          <a:cs typeface="Aparajita" panose="02020603050405020304" pitchFamily="18" charset="0"/>
                        </a:rPr>
                        <a:t>"H</a:t>
                      </a:r>
                      <a:endParaRPr lang="en-US" sz="1500" spc="-10" dirty="0">
                        <a:solidFill>
                          <a:schemeClr val="tx1"/>
                        </a:solidFill>
                        <a:latin typeface="Aparajita" panose="02020603050405020304" pitchFamily="18" charset="0"/>
                        <a:cs typeface="Aparajita" panose="02020603050405020304" pitchFamily="18" charset="0"/>
                      </a:endParaRPr>
                    </a:p>
                    <a:p>
                      <a:pPr marL="48895">
                        <a:lnSpc>
                          <a:spcPct val="100000"/>
                        </a:lnSpc>
                        <a:spcBef>
                          <a:spcPts val="100"/>
                        </a:spcBef>
                      </a:pPr>
                      <a:r>
                        <a:rPr lang="pt-BR" sz="1500" spc="-20" dirty="0">
                          <a:solidFill>
                            <a:schemeClr val="tx1"/>
                          </a:solidFill>
                          <a:latin typeface="Aparajita" panose="02020603050405020304" pitchFamily="18" charset="0"/>
                          <a:cs typeface="Aparajita" panose="02020603050405020304" pitchFamily="18" charset="0"/>
                        </a:rPr>
                        <a:t>S. Square</a:t>
                      </a:r>
                      <a:r>
                        <a:rPr lang="pt-BR" sz="1500" spc="-55" dirty="0">
                          <a:solidFill>
                            <a:schemeClr val="tx1"/>
                          </a:solidFill>
                          <a:latin typeface="Aparajita" panose="02020603050405020304" pitchFamily="18" charset="0"/>
                          <a:cs typeface="Aparajita" panose="02020603050405020304" pitchFamily="18" charset="0"/>
                        </a:rPr>
                        <a:t> </a:t>
                      </a:r>
                      <a:r>
                        <a:rPr lang="pt-BR" sz="1500" spc="-40" dirty="0">
                          <a:solidFill>
                            <a:schemeClr val="tx1"/>
                          </a:solidFill>
                          <a:latin typeface="Aparajita" panose="02020603050405020304" pitchFamily="18" charset="0"/>
                          <a:cs typeface="Aparajita" panose="02020603050405020304" pitchFamily="18" charset="0"/>
                        </a:rPr>
                        <a:t>-</a:t>
                      </a:r>
                      <a:r>
                        <a:rPr lang="pt-BR" sz="1500" spc="-55" dirty="0">
                          <a:solidFill>
                            <a:schemeClr val="tx1"/>
                          </a:solidFill>
                          <a:latin typeface="Aparajita" panose="02020603050405020304" pitchFamily="18" charset="0"/>
                          <a:cs typeface="Aparajita" panose="02020603050405020304" pitchFamily="18" charset="0"/>
                        </a:rPr>
                        <a:t> </a:t>
                      </a:r>
                      <a:r>
                        <a:rPr lang="pt-BR" sz="1500" spc="-35" dirty="0">
                          <a:solidFill>
                            <a:schemeClr val="tx1"/>
                          </a:solidFill>
                          <a:latin typeface="Aparajita" panose="02020603050405020304" pitchFamily="18" charset="0"/>
                          <a:cs typeface="Aparajita" panose="02020603050405020304" pitchFamily="18" charset="0"/>
                        </a:rPr>
                        <a:t>4"W</a:t>
                      </a:r>
                      <a:r>
                        <a:rPr lang="pt-BR" sz="1500" spc="-55" dirty="0">
                          <a:solidFill>
                            <a:schemeClr val="tx1"/>
                          </a:solidFill>
                          <a:latin typeface="Aparajita" panose="02020603050405020304" pitchFamily="18" charset="0"/>
                          <a:cs typeface="Aparajita" panose="02020603050405020304" pitchFamily="18" charset="0"/>
                        </a:rPr>
                        <a:t> </a:t>
                      </a:r>
                      <a:r>
                        <a:rPr lang="pt-BR" sz="1500" spc="-30" dirty="0">
                          <a:solidFill>
                            <a:schemeClr val="tx1"/>
                          </a:solidFill>
                          <a:latin typeface="Aparajita" panose="02020603050405020304" pitchFamily="18" charset="0"/>
                          <a:cs typeface="Aparajita" panose="02020603050405020304" pitchFamily="18" charset="0"/>
                        </a:rPr>
                        <a:t>x</a:t>
                      </a:r>
                      <a:r>
                        <a:rPr lang="pt-BR" sz="1500" spc="-55" dirty="0">
                          <a:solidFill>
                            <a:schemeClr val="tx1"/>
                          </a:solidFill>
                          <a:latin typeface="Aparajita" panose="02020603050405020304" pitchFamily="18" charset="0"/>
                          <a:cs typeface="Aparajita" panose="02020603050405020304" pitchFamily="18" charset="0"/>
                        </a:rPr>
                        <a:t> </a:t>
                      </a:r>
                      <a:r>
                        <a:rPr lang="pt-BR" sz="1500" spc="-35" dirty="0">
                          <a:solidFill>
                            <a:schemeClr val="tx1"/>
                          </a:solidFill>
                          <a:latin typeface="Aparajita" panose="02020603050405020304" pitchFamily="18" charset="0"/>
                          <a:cs typeface="Aparajita" panose="02020603050405020304" pitchFamily="18" charset="0"/>
                        </a:rPr>
                        <a:t>4"L</a:t>
                      </a:r>
                      <a:r>
                        <a:rPr lang="pt-BR" sz="1500" spc="-55" dirty="0">
                          <a:solidFill>
                            <a:schemeClr val="tx1"/>
                          </a:solidFill>
                          <a:latin typeface="Aparajita" panose="02020603050405020304" pitchFamily="18" charset="0"/>
                          <a:cs typeface="Aparajita" panose="02020603050405020304" pitchFamily="18" charset="0"/>
                        </a:rPr>
                        <a:t> </a:t>
                      </a:r>
                      <a:r>
                        <a:rPr lang="pt-BR" sz="1500" spc="-30" dirty="0">
                          <a:solidFill>
                            <a:schemeClr val="tx1"/>
                          </a:solidFill>
                          <a:latin typeface="Aparajita" panose="02020603050405020304" pitchFamily="18" charset="0"/>
                          <a:cs typeface="Aparajita" panose="02020603050405020304" pitchFamily="18" charset="0"/>
                        </a:rPr>
                        <a:t>x</a:t>
                      </a:r>
                      <a:r>
                        <a:rPr lang="pt-BR" sz="1500" spc="-50" dirty="0">
                          <a:solidFill>
                            <a:schemeClr val="tx1"/>
                          </a:solidFill>
                          <a:latin typeface="Aparajita" panose="02020603050405020304" pitchFamily="18" charset="0"/>
                          <a:cs typeface="Aparajita" panose="02020603050405020304" pitchFamily="18" charset="0"/>
                        </a:rPr>
                        <a:t> </a:t>
                      </a:r>
                      <a:r>
                        <a:rPr lang="pt-BR" sz="1500" spc="-10" dirty="0">
                          <a:solidFill>
                            <a:schemeClr val="tx1"/>
                          </a:solidFill>
                          <a:latin typeface="Aparajita" panose="02020603050405020304" pitchFamily="18" charset="0"/>
                          <a:cs typeface="Aparajita" panose="02020603050405020304" pitchFamily="18" charset="0"/>
                        </a:rPr>
                        <a:t>2.54"H</a:t>
                      </a:r>
                      <a:endParaRPr lang="pt-BR" sz="1500" dirty="0">
                        <a:solidFill>
                          <a:schemeClr val="tx1"/>
                        </a:solidFill>
                        <a:latin typeface="Aparajita" panose="02020603050405020304" pitchFamily="18" charset="0"/>
                        <a:cs typeface="Aparajita" panose="02020603050405020304" pitchFamily="18" charset="0"/>
                      </a:endParaRPr>
                    </a:p>
                    <a:p>
                      <a:pPr marL="48895">
                        <a:lnSpc>
                          <a:spcPct val="100000"/>
                        </a:lnSpc>
                        <a:spcBef>
                          <a:spcPts val="215"/>
                        </a:spcBef>
                      </a:pPr>
                      <a:r>
                        <a:rPr lang="pt-BR" sz="1500" spc="-20" dirty="0">
                          <a:solidFill>
                            <a:schemeClr val="tx1"/>
                          </a:solidFill>
                          <a:latin typeface="Aparajita" panose="02020603050405020304" pitchFamily="18" charset="0"/>
                          <a:cs typeface="Aparajita" panose="02020603050405020304" pitchFamily="18" charset="0"/>
                        </a:rPr>
                        <a:t>Rectangular</a:t>
                      </a:r>
                      <a:r>
                        <a:rPr lang="pt-BR" sz="1500" spc="-45" dirty="0">
                          <a:solidFill>
                            <a:schemeClr val="tx1"/>
                          </a:solidFill>
                          <a:latin typeface="Aparajita" panose="02020603050405020304" pitchFamily="18" charset="0"/>
                          <a:cs typeface="Aparajita" panose="02020603050405020304" pitchFamily="18" charset="0"/>
                        </a:rPr>
                        <a:t> </a:t>
                      </a:r>
                      <a:r>
                        <a:rPr lang="pt-BR" sz="1500" spc="-40" dirty="0">
                          <a:solidFill>
                            <a:schemeClr val="tx1"/>
                          </a:solidFill>
                          <a:latin typeface="Aparajita" panose="02020603050405020304" pitchFamily="18" charset="0"/>
                          <a:cs typeface="Aparajita" panose="02020603050405020304" pitchFamily="18" charset="0"/>
                        </a:rPr>
                        <a:t>-</a:t>
                      </a:r>
                      <a:r>
                        <a:rPr lang="pt-BR" sz="1500" spc="-45" dirty="0">
                          <a:solidFill>
                            <a:schemeClr val="tx1"/>
                          </a:solidFill>
                          <a:latin typeface="Aparajita" panose="02020603050405020304" pitchFamily="18" charset="0"/>
                          <a:cs typeface="Aparajita" panose="02020603050405020304" pitchFamily="18" charset="0"/>
                        </a:rPr>
                        <a:t> </a:t>
                      </a:r>
                      <a:r>
                        <a:rPr lang="pt-BR" sz="1500" spc="-35" dirty="0">
                          <a:solidFill>
                            <a:schemeClr val="tx1"/>
                          </a:solidFill>
                          <a:latin typeface="Aparajita" panose="02020603050405020304" pitchFamily="18" charset="0"/>
                          <a:cs typeface="Aparajita" panose="02020603050405020304" pitchFamily="18" charset="0"/>
                        </a:rPr>
                        <a:t>4"W</a:t>
                      </a:r>
                      <a:r>
                        <a:rPr lang="pt-BR" sz="1500" spc="-45" dirty="0">
                          <a:solidFill>
                            <a:schemeClr val="tx1"/>
                          </a:solidFill>
                          <a:latin typeface="Aparajita" panose="02020603050405020304" pitchFamily="18" charset="0"/>
                          <a:cs typeface="Aparajita" panose="02020603050405020304" pitchFamily="18" charset="0"/>
                        </a:rPr>
                        <a:t> </a:t>
                      </a:r>
                      <a:r>
                        <a:rPr lang="pt-BR" sz="1500" spc="-30" dirty="0">
                          <a:solidFill>
                            <a:schemeClr val="tx1"/>
                          </a:solidFill>
                          <a:latin typeface="Aparajita" panose="02020603050405020304" pitchFamily="18" charset="0"/>
                          <a:cs typeface="Aparajita" panose="02020603050405020304" pitchFamily="18" charset="0"/>
                        </a:rPr>
                        <a:t>x</a:t>
                      </a:r>
                      <a:r>
                        <a:rPr lang="pt-BR" sz="1500" spc="-45" dirty="0">
                          <a:solidFill>
                            <a:schemeClr val="tx1"/>
                          </a:solidFill>
                          <a:latin typeface="Aparajita" panose="02020603050405020304" pitchFamily="18" charset="0"/>
                          <a:cs typeface="Aparajita" panose="02020603050405020304" pitchFamily="18" charset="0"/>
                        </a:rPr>
                        <a:t> </a:t>
                      </a:r>
                      <a:r>
                        <a:rPr lang="pt-BR" sz="1500" spc="-35" dirty="0">
                          <a:solidFill>
                            <a:schemeClr val="tx1"/>
                          </a:solidFill>
                          <a:latin typeface="Aparajita" panose="02020603050405020304" pitchFamily="18" charset="0"/>
                          <a:cs typeface="Aparajita" panose="02020603050405020304" pitchFamily="18" charset="0"/>
                        </a:rPr>
                        <a:t>8"L</a:t>
                      </a:r>
                      <a:r>
                        <a:rPr lang="pt-BR" sz="1500" spc="-40" dirty="0">
                          <a:solidFill>
                            <a:schemeClr val="tx1"/>
                          </a:solidFill>
                          <a:latin typeface="Aparajita" panose="02020603050405020304" pitchFamily="18" charset="0"/>
                          <a:cs typeface="Aparajita" panose="02020603050405020304" pitchFamily="18" charset="0"/>
                        </a:rPr>
                        <a:t> </a:t>
                      </a:r>
                      <a:r>
                        <a:rPr lang="pt-BR" sz="1500" spc="-30" dirty="0">
                          <a:solidFill>
                            <a:schemeClr val="tx1"/>
                          </a:solidFill>
                          <a:latin typeface="Aparajita" panose="02020603050405020304" pitchFamily="18" charset="0"/>
                          <a:cs typeface="Aparajita" panose="02020603050405020304" pitchFamily="18" charset="0"/>
                        </a:rPr>
                        <a:t>x</a:t>
                      </a:r>
                      <a:r>
                        <a:rPr lang="pt-BR" sz="1500" spc="-45" dirty="0">
                          <a:solidFill>
                            <a:schemeClr val="tx1"/>
                          </a:solidFill>
                          <a:latin typeface="Aparajita" panose="02020603050405020304" pitchFamily="18" charset="0"/>
                          <a:cs typeface="Aparajita" panose="02020603050405020304" pitchFamily="18" charset="0"/>
                        </a:rPr>
                        <a:t> </a:t>
                      </a:r>
                      <a:r>
                        <a:rPr lang="pt-BR" sz="1500" spc="-10" dirty="0">
                          <a:solidFill>
                            <a:schemeClr val="tx1"/>
                          </a:solidFill>
                          <a:latin typeface="Aparajita" panose="02020603050405020304" pitchFamily="18" charset="0"/>
                          <a:cs typeface="Aparajita" panose="02020603050405020304" pitchFamily="18" charset="0"/>
                        </a:rPr>
                        <a:t>2.54"H</a:t>
                      </a:r>
                      <a:endParaRPr lang="pt-BR" sz="1500" dirty="0">
                        <a:solidFill>
                          <a:schemeClr val="tx1"/>
                        </a:solidFill>
                        <a:latin typeface="Aparajita" panose="02020603050405020304" pitchFamily="18" charset="0"/>
                        <a:cs typeface="Aparajita" panose="02020603050405020304" pitchFamily="18" charset="0"/>
                      </a:endParaRPr>
                    </a:p>
                    <a:p>
                      <a:pPr marL="48895">
                        <a:lnSpc>
                          <a:spcPct val="100000"/>
                        </a:lnSpc>
                        <a:spcBef>
                          <a:spcPts val="215"/>
                        </a:spcBef>
                      </a:pPr>
                      <a:r>
                        <a:rPr sz="1500" spc="-20" dirty="0">
                          <a:solidFill>
                            <a:schemeClr val="tx1"/>
                          </a:solidFill>
                          <a:latin typeface="Aparajita" panose="02020603050405020304" pitchFamily="18" charset="0"/>
                          <a:cs typeface="Aparajita" panose="02020603050405020304" pitchFamily="18" charset="0"/>
                        </a:rPr>
                        <a:t>R</a:t>
                      </a:r>
                      <a:r>
                        <a:rPr lang="en-US" sz="1500" spc="-20" dirty="0">
                          <a:solidFill>
                            <a:schemeClr val="tx1"/>
                          </a:solidFill>
                          <a:latin typeface="Aparajita" panose="02020603050405020304" pitchFamily="18" charset="0"/>
                          <a:cs typeface="Aparajita" panose="02020603050405020304" pitchFamily="18" charset="0"/>
                        </a:rPr>
                        <a:t>ound</a:t>
                      </a:r>
                      <a:r>
                        <a:rPr sz="1500" spc="-45" dirty="0">
                          <a:solidFill>
                            <a:schemeClr val="tx1"/>
                          </a:solidFill>
                          <a:latin typeface="Aparajita" panose="02020603050405020304" pitchFamily="18" charset="0"/>
                          <a:cs typeface="Aparajita" panose="02020603050405020304" pitchFamily="18" charset="0"/>
                        </a:rPr>
                        <a:t> </a:t>
                      </a:r>
                      <a:r>
                        <a:rPr sz="1500" spc="-40" dirty="0">
                          <a:solidFill>
                            <a:schemeClr val="tx1"/>
                          </a:solidFill>
                          <a:latin typeface="Aparajita" panose="02020603050405020304" pitchFamily="18" charset="0"/>
                          <a:cs typeface="Aparajita" panose="02020603050405020304" pitchFamily="18" charset="0"/>
                        </a:rPr>
                        <a:t>-</a:t>
                      </a:r>
                      <a:r>
                        <a:rPr sz="1500" spc="-45" dirty="0">
                          <a:solidFill>
                            <a:schemeClr val="tx1"/>
                          </a:solidFill>
                          <a:latin typeface="Aparajita" panose="02020603050405020304" pitchFamily="18" charset="0"/>
                          <a:cs typeface="Aparajita" panose="02020603050405020304" pitchFamily="18" charset="0"/>
                        </a:rPr>
                        <a:t> </a:t>
                      </a:r>
                      <a:r>
                        <a:rPr lang="en-US" sz="1500" spc="-45" dirty="0">
                          <a:solidFill>
                            <a:schemeClr val="tx1"/>
                          </a:solidFill>
                          <a:latin typeface="Aparajita" panose="02020603050405020304" pitchFamily="18" charset="0"/>
                          <a:cs typeface="Aparajita" panose="02020603050405020304" pitchFamily="18" charset="0"/>
                        </a:rPr>
                        <a:t>Ø</a:t>
                      </a:r>
                      <a:r>
                        <a:rPr sz="1500" spc="-35" dirty="0">
                          <a:solidFill>
                            <a:schemeClr val="tx1"/>
                          </a:solidFill>
                          <a:latin typeface="Aparajita" panose="02020603050405020304" pitchFamily="18" charset="0"/>
                          <a:cs typeface="Aparajita" panose="02020603050405020304" pitchFamily="18" charset="0"/>
                        </a:rPr>
                        <a:t>4"</a:t>
                      </a:r>
                      <a:r>
                        <a:rPr sz="1500" spc="-40" dirty="0">
                          <a:solidFill>
                            <a:schemeClr val="tx1"/>
                          </a:solidFill>
                          <a:latin typeface="Aparajita" panose="02020603050405020304" pitchFamily="18" charset="0"/>
                          <a:cs typeface="Aparajita" panose="02020603050405020304" pitchFamily="18" charset="0"/>
                        </a:rPr>
                        <a:t> </a:t>
                      </a:r>
                      <a:r>
                        <a:rPr sz="1500" spc="-30" dirty="0">
                          <a:solidFill>
                            <a:schemeClr val="tx1"/>
                          </a:solidFill>
                          <a:latin typeface="Aparajita" panose="02020603050405020304" pitchFamily="18" charset="0"/>
                          <a:cs typeface="Aparajita" panose="02020603050405020304" pitchFamily="18" charset="0"/>
                        </a:rPr>
                        <a:t>x</a:t>
                      </a:r>
                      <a:r>
                        <a:rPr sz="1500" spc="-4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2.</a:t>
                      </a:r>
                      <a:r>
                        <a:rPr lang="en-US" sz="1500" spc="-10" dirty="0">
                          <a:solidFill>
                            <a:schemeClr val="tx1"/>
                          </a:solidFill>
                          <a:latin typeface="Aparajita" panose="02020603050405020304" pitchFamily="18" charset="0"/>
                          <a:cs typeface="Aparajita" panose="02020603050405020304" pitchFamily="18" charset="0"/>
                        </a:rPr>
                        <a:t>54</a:t>
                      </a:r>
                      <a:r>
                        <a:rPr sz="1500" spc="-10" dirty="0">
                          <a:solidFill>
                            <a:schemeClr val="tx1"/>
                          </a:solidFill>
                          <a:latin typeface="Aparajita" panose="02020603050405020304" pitchFamily="18" charset="0"/>
                          <a:cs typeface="Aparajita" panose="02020603050405020304" pitchFamily="18" charset="0"/>
                        </a:rPr>
                        <a:t>"H</a:t>
                      </a:r>
                      <a:endParaRPr sz="1500" dirty="0">
                        <a:solidFill>
                          <a:schemeClr val="tx1"/>
                        </a:solidFill>
                        <a:latin typeface="Aparajita" panose="02020603050405020304" pitchFamily="18" charset="0"/>
                        <a:cs typeface="Aparajita" panose="02020603050405020304" pitchFamily="18" charset="0"/>
                      </a:endParaRPr>
                    </a:p>
                  </a:txBody>
                  <a:tcPr marL="0" marR="0" marT="1270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0"/>
                        </a:spcBef>
                      </a:pPr>
                      <a:endParaRPr sz="700" dirty="0">
                        <a:latin typeface="Tahoma"/>
                        <a:cs typeface="Tahoma"/>
                      </a:endParaRPr>
                    </a:p>
                  </a:txBody>
                  <a:tcPr marL="0" marR="0" marT="1270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0"/>
                        </a:spcBef>
                      </a:pPr>
                      <a:endParaRPr sz="700" dirty="0">
                        <a:latin typeface="Tahoma"/>
                        <a:cs typeface="Tahoma"/>
                      </a:endParaRPr>
                    </a:p>
                  </a:txBody>
                  <a:tcPr marL="0" marR="0" marT="12700" marB="0"/>
                </a:tc>
                <a:extLst>
                  <a:ext uri="{0D108BD9-81ED-4DB2-BD59-A6C34878D82A}">
                    <a16:rowId xmlns:a16="http://schemas.microsoft.com/office/drawing/2014/main" val="834798129"/>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25"/>
                        </a:spcBef>
                      </a:pPr>
                      <a:r>
                        <a:rPr sz="1500" spc="-10" dirty="0">
                          <a:solidFill>
                            <a:schemeClr val="tx1"/>
                          </a:solidFill>
                          <a:latin typeface="Aparajita" panose="02020603050405020304" pitchFamily="18" charset="0"/>
                          <a:cs typeface="Aparajita" panose="02020603050405020304" pitchFamily="18" charset="0"/>
                        </a:rPr>
                        <a:t>Weight</a:t>
                      </a:r>
                      <a:endParaRPr sz="1500" dirty="0">
                        <a:solidFill>
                          <a:schemeClr val="tx1"/>
                        </a:solidFill>
                        <a:latin typeface="Aparajita" panose="02020603050405020304" pitchFamily="18" charset="0"/>
                        <a:cs typeface="Aparajita" panose="02020603050405020304" pitchFamily="18" charset="0"/>
                      </a:endParaRPr>
                    </a:p>
                  </a:txBody>
                  <a:tcPr marL="0" marR="0" marT="3175" marB="0"/>
                </a:tc>
                <a:tc gridSpan="3">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0"/>
                        </a:spcBef>
                      </a:pPr>
                      <a:r>
                        <a:rPr lang="pt-BR" sz="1500" spc="-20" dirty="0">
                          <a:solidFill>
                            <a:schemeClr val="tx1"/>
                          </a:solidFill>
                          <a:latin typeface="Aparajita" panose="02020603050405020304" pitchFamily="18" charset="0"/>
                          <a:cs typeface="Aparajita" panose="02020603050405020304" pitchFamily="18" charset="0"/>
                        </a:rPr>
                        <a:t>L. Square – 5.5lbs / 2.5kg</a:t>
                      </a:r>
                    </a:p>
                    <a:p>
                      <a:pPr marL="48895">
                        <a:lnSpc>
                          <a:spcPct val="100000"/>
                        </a:lnSpc>
                        <a:spcBef>
                          <a:spcPts val="100"/>
                        </a:spcBef>
                      </a:pPr>
                      <a:r>
                        <a:rPr lang="pt-BR" sz="1500" spc="-20" dirty="0">
                          <a:solidFill>
                            <a:schemeClr val="tx1"/>
                          </a:solidFill>
                          <a:latin typeface="Aparajita" panose="02020603050405020304" pitchFamily="18" charset="0"/>
                          <a:cs typeface="Aparajita" panose="02020603050405020304" pitchFamily="18" charset="0"/>
                        </a:rPr>
                        <a:t>S. Square – 1.3lbs / 0.6kg</a:t>
                      </a:r>
                    </a:p>
                    <a:p>
                      <a:pPr marL="48895">
                        <a:lnSpc>
                          <a:spcPct val="100000"/>
                        </a:lnSpc>
                        <a:spcBef>
                          <a:spcPts val="100"/>
                        </a:spcBef>
                      </a:pPr>
                      <a:r>
                        <a:rPr lang="pt-BR" sz="1500" spc="-20" dirty="0">
                          <a:solidFill>
                            <a:schemeClr val="tx1"/>
                          </a:solidFill>
                          <a:latin typeface="Aparajita" panose="02020603050405020304" pitchFamily="18" charset="0"/>
                          <a:cs typeface="Aparajita" panose="02020603050405020304" pitchFamily="18" charset="0"/>
                        </a:rPr>
                        <a:t>Rectangular – 2.2lbs / 1kg</a:t>
                      </a:r>
                    </a:p>
                    <a:p>
                      <a:pPr marL="48895" marR="0" lvl="0" indent="0" defTabSz="914400" eaLnBrk="1" fontAlgn="auto" latinLnBrk="0" hangingPunct="1">
                        <a:lnSpc>
                          <a:spcPct val="100000"/>
                        </a:lnSpc>
                        <a:spcBef>
                          <a:spcPts val="100"/>
                        </a:spcBef>
                        <a:spcAft>
                          <a:spcPts val="0"/>
                        </a:spcAft>
                        <a:buClrTx/>
                        <a:buSzTx/>
                        <a:buFontTx/>
                        <a:buNone/>
                        <a:tabLst/>
                        <a:defRPr/>
                      </a:pPr>
                      <a:r>
                        <a:rPr lang="pt-BR" sz="1500" spc="-20" dirty="0">
                          <a:solidFill>
                            <a:schemeClr val="tx1"/>
                          </a:solidFill>
                          <a:latin typeface="Aparajita" panose="02020603050405020304" pitchFamily="18" charset="0"/>
                          <a:cs typeface="Aparajita" panose="02020603050405020304" pitchFamily="18" charset="0"/>
                        </a:rPr>
                        <a:t>Round – 1.2lbs / 0.5kg</a:t>
                      </a:r>
                    </a:p>
                  </a:txBody>
                  <a:tcPr marL="0" marR="0" marT="1270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0"/>
                        </a:spcBef>
                      </a:pPr>
                      <a:endParaRPr sz="700" dirty="0">
                        <a:latin typeface="Tahoma"/>
                        <a:cs typeface="Tahoma"/>
                      </a:endParaRPr>
                    </a:p>
                  </a:txBody>
                  <a:tcPr marL="0" marR="0" marT="1270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100"/>
                        </a:spcBef>
                      </a:pPr>
                      <a:endParaRPr sz="700" dirty="0">
                        <a:latin typeface="Tahoma"/>
                        <a:cs typeface="Tahoma"/>
                      </a:endParaRPr>
                    </a:p>
                  </a:txBody>
                  <a:tcPr marL="0" marR="0" marT="12700" marB="0"/>
                </a:tc>
                <a:extLst>
                  <a:ext uri="{0D108BD9-81ED-4DB2-BD59-A6C34878D82A}">
                    <a16:rowId xmlns:a16="http://schemas.microsoft.com/office/drawing/2014/main" val="2556081401"/>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25"/>
                        </a:spcBef>
                      </a:pPr>
                      <a:r>
                        <a:rPr sz="1500" dirty="0">
                          <a:solidFill>
                            <a:schemeClr val="tx1"/>
                          </a:solidFill>
                          <a:latin typeface="Aparajita" panose="02020603050405020304" pitchFamily="18" charset="0"/>
                          <a:cs typeface="Aparajita" panose="02020603050405020304" pitchFamily="18" charset="0"/>
                        </a:rPr>
                        <a:t>Modulus</a:t>
                      </a:r>
                      <a:r>
                        <a:rPr sz="1500" spc="-5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of</a:t>
                      </a:r>
                      <a:r>
                        <a:rPr sz="1500" spc="-4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rupture</a:t>
                      </a:r>
                      <a:endParaRPr sz="1500" dirty="0">
                        <a:solidFill>
                          <a:schemeClr val="tx1"/>
                        </a:solidFill>
                        <a:latin typeface="Aparajita" panose="02020603050405020304" pitchFamily="18" charset="0"/>
                        <a:cs typeface="Aparajita" panose="02020603050405020304" pitchFamily="18" charset="0"/>
                      </a:endParaRPr>
                    </a:p>
                  </a:txBody>
                  <a:tcPr marL="0" marR="0" marT="3175" marB="0"/>
                </a:tc>
                <a:tc gridSpan="3">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5"/>
                        </a:spcBef>
                      </a:pPr>
                      <a:r>
                        <a:rPr sz="1500" spc="-40" dirty="0">
                          <a:solidFill>
                            <a:schemeClr val="tx1"/>
                          </a:solidFill>
                          <a:latin typeface="Aparajita" panose="02020603050405020304" pitchFamily="18" charset="0"/>
                          <a:cs typeface="Aparajita" panose="02020603050405020304" pitchFamily="18" charset="0"/>
                        </a:rPr>
                        <a:t>21.8 </a:t>
                      </a:r>
                      <a:r>
                        <a:rPr sz="1500" spc="-10" dirty="0">
                          <a:solidFill>
                            <a:schemeClr val="tx1"/>
                          </a:solidFill>
                          <a:latin typeface="Aparajita" panose="02020603050405020304" pitchFamily="18" charset="0"/>
                          <a:cs typeface="Aparajita" panose="02020603050405020304" pitchFamily="18" charset="0"/>
                        </a:rPr>
                        <a:t>Nirnm2</a:t>
                      </a:r>
                      <a:r>
                        <a:rPr sz="1500" spc="-35" dirty="0">
                          <a:solidFill>
                            <a:schemeClr val="tx1"/>
                          </a:solidFill>
                          <a:latin typeface="Aparajita" panose="02020603050405020304" pitchFamily="18" charset="0"/>
                          <a:cs typeface="Aparajita" panose="02020603050405020304" pitchFamily="18" charset="0"/>
                        </a:rPr>
                        <a:t> </a:t>
                      </a:r>
                      <a:r>
                        <a:rPr sz="1500" spc="-55" dirty="0">
                          <a:solidFill>
                            <a:schemeClr val="tx1"/>
                          </a:solidFill>
                          <a:latin typeface="Aparajita" panose="02020603050405020304" pitchFamily="18" charset="0"/>
                          <a:cs typeface="Aparajita" panose="02020603050405020304" pitchFamily="18" charset="0"/>
                        </a:rPr>
                        <a:t>(=222</a:t>
                      </a:r>
                      <a:r>
                        <a:rPr sz="1500" spc="-4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kgf/cm2)</a:t>
                      </a:r>
                      <a:endParaRPr sz="1500" dirty="0">
                        <a:solidFill>
                          <a:schemeClr val="tx1"/>
                        </a:solidFill>
                        <a:latin typeface="Aparajita" panose="02020603050405020304" pitchFamily="18" charset="0"/>
                        <a:cs typeface="Aparajita" panose="02020603050405020304" pitchFamily="18" charset="0"/>
                      </a:endParaRPr>
                    </a:p>
                  </a:txBody>
                  <a:tcPr marL="0" marR="0" marT="12065"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5"/>
                        </a:spcBef>
                      </a:pPr>
                      <a:endParaRPr sz="700" dirty="0">
                        <a:latin typeface="Tahoma"/>
                        <a:cs typeface="Tahoma"/>
                      </a:endParaRPr>
                    </a:p>
                  </a:txBody>
                  <a:tcPr marL="0" marR="0" marT="12065"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5"/>
                        </a:spcBef>
                      </a:pPr>
                      <a:endParaRPr sz="700" dirty="0">
                        <a:latin typeface="Tahoma"/>
                        <a:cs typeface="Tahoma"/>
                      </a:endParaRPr>
                    </a:p>
                  </a:txBody>
                  <a:tcPr marL="0" marR="0" marT="12065" marB="0"/>
                </a:tc>
                <a:extLst>
                  <a:ext uri="{0D108BD9-81ED-4DB2-BD59-A6C34878D82A}">
                    <a16:rowId xmlns:a16="http://schemas.microsoft.com/office/drawing/2014/main" val="3839391644"/>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20"/>
                        </a:spcBef>
                      </a:pPr>
                      <a:r>
                        <a:rPr sz="1500" spc="-20" dirty="0">
                          <a:solidFill>
                            <a:schemeClr val="tx1"/>
                          </a:solidFill>
                          <a:latin typeface="Aparajita" panose="02020603050405020304" pitchFamily="18" charset="0"/>
                          <a:cs typeface="Aparajita" panose="02020603050405020304" pitchFamily="18" charset="0"/>
                        </a:rPr>
                        <a:t>Compressive</a:t>
                      </a:r>
                      <a:r>
                        <a:rPr sz="1500" spc="2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strength</a:t>
                      </a:r>
                      <a:endParaRPr sz="1500" dirty="0">
                        <a:solidFill>
                          <a:schemeClr val="tx1"/>
                        </a:solidFill>
                        <a:latin typeface="Aparajita" panose="02020603050405020304" pitchFamily="18" charset="0"/>
                        <a:cs typeface="Aparajita" panose="02020603050405020304" pitchFamily="18" charset="0"/>
                      </a:endParaRPr>
                    </a:p>
                  </a:txBody>
                  <a:tcPr marL="0" marR="0" marT="2540" marB="0"/>
                </a:tc>
                <a:tc gridSpan="3">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r>
                        <a:rPr sz="1500" spc="-40" dirty="0">
                          <a:solidFill>
                            <a:schemeClr val="tx1"/>
                          </a:solidFill>
                          <a:latin typeface="Aparajita" panose="02020603050405020304" pitchFamily="18" charset="0"/>
                          <a:cs typeface="Aparajita" panose="02020603050405020304" pitchFamily="18" charset="0"/>
                        </a:rPr>
                        <a:t>2.74</a:t>
                      </a:r>
                      <a:r>
                        <a:rPr sz="1500" spc="-5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N/mrn2</a:t>
                      </a:r>
                      <a:r>
                        <a:rPr sz="1500" spc="-50" dirty="0">
                          <a:solidFill>
                            <a:schemeClr val="tx1"/>
                          </a:solidFill>
                          <a:latin typeface="Aparajita" panose="02020603050405020304" pitchFamily="18" charset="0"/>
                          <a:cs typeface="Aparajita" panose="02020603050405020304" pitchFamily="18" charset="0"/>
                        </a:rPr>
                        <a:t> </a:t>
                      </a:r>
                      <a:r>
                        <a:rPr sz="1500" spc="-60" dirty="0">
                          <a:solidFill>
                            <a:schemeClr val="tx1"/>
                          </a:solidFill>
                          <a:latin typeface="Aparajita" panose="02020603050405020304" pitchFamily="18" charset="0"/>
                          <a:cs typeface="Aparajita" panose="02020603050405020304" pitchFamily="18" charset="0"/>
                        </a:rPr>
                        <a:t>(=28</a:t>
                      </a:r>
                      <a:r>
                        <a:rPr sz="1500" spc="-45"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kgficin2)</a:t>
                      </a:r>
                      <a:endParaRPr sz="1500" dirty="0">
                        <a:solidFill>
                          <a:schemeClr val="tx1"/>
                        </a:solidFill>
                        <a:latin typeface="Aparajita" panose="02020603050405020304" pitchFamily="18" charset="0"/>
                        <a:cs typeface="Aparajita" panose="02020603050405020304" pitchFamily="18" charset="0"/>
                      </a:endParaRPr>
                    </a:p>
                  </a:txBody>
                  <a:tcPr marL="0" marR="0" marT="1143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endParaRPr sz="700" dirty="0">
                        <a:latin typeface="Tahoma"/>
                        <a:cs typeface="Tahoma"/>
                      </a:endParaRPr>
                    </a:p>
                  </a:txBody>
                  <a:tcPr marL="0" marR="0" marT="1143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endParaRPr sz="700" dirty="0">
                        <a:latin typeface="Tahoma"/>
                        <a:cs typeface="Tahoma"/>
                      </a:endParaRPr>
                    </a:p>
                  </a:txBody>
                  <a:tcPr marL="0" marR="0" marT="11430" marB="0"/>
                </a:tc>
                <a:extLst>
                  <a:ext uri="{0D108BD9-81ED-4DB2-BD59-A6C34878D82A}">
                    <a16:rowId xmlns:a16="http://schemas.microsoft.com/office/drawing/2014/main" val="3348273454"/>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20"/>
                        </a:spcBef>
                      </a:pPr>
                      <a:r>
                        <a:rPr sz="1500" spc="-20" dirty="0">
                          <a:solidFill>
                            <a:schemeClr val="tx1"/>
                          </a:solidFill>
                          <a:latin typeface="Aparajita" panose="02020603050405020304" pitchFamily="18" charset="0"/>
                          <a:cs typeface="Aparajita" panose="02020603050405020304" pitchFamily="18" charset="0"/>
                        </a:rPr>
                        <a:t>Breaking</a:t>
                      </a:r>
                      <a:r>
                        <a:rPr sz="1500" spc="5" dirty="0">
                          <a:solidFill>
                            <a:schemeClr val="tx1"/>
                          </a:solidFill>
                          <a:latin typeface="Aparajita" panose="02020603050405020304" pitchFamily="18" charset="0"/>
                          <a:cs typeface="Aparajita" panose="02020603050405020304" pitchFamily="18" charset="0"/>
                        </a:rPr>
                        <a:t> </a:t>
                      </a:r>
                      <a:r>
                        <a:rPr sz="1500" spc="-20" dirty="0">
                          <a:solidFill>
                            <a:schemeClr val="tx1"/>
                          </a:solidFill>
                          <a:latin typeface="Aparajita" panose="02020603050405020304" pitchFamily="18" charset="0"/>
                          <a:cs typeface="Aparajita" panose="02020603050405020304" pitchFamily="18" charset="0"/>
                        </a:rPr>
                        <a:t>load</a:t>
                      </a:r>
                      <a:endParaRPr sz="1500" dirty="0">
                        <a:solidFill>
                          <a:schemeClr val="tx1"/>
                        </a:solidFill>
                        <a:latin typeface="Aparajita" panose="02020603050405020304" pitchFamily="18" charset="0"/>
                        <a:cs typeface="Aparajita" panose="02020603050405020304" pitchFamily="18" charset="0"/>
                      </a:endParaRPr>
                    </a:p>
                  </a:txBody>
                  <a:tcPr marL="0" marR="0" marT="2540" marB="0"/>
                </a:tc>
                <a:tc gridSpan="3">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r>
                        <a:rPr sz="1500" spc="-40" dirty="0">
                          <a:solidFill>
                            <a:schemeClr val="tx1"/>
                          </a:solidFill>
                          <a:latin typeface="Aparajita" panose="02020603050405020304" pitchFamily="18" charset="0"/>
                          <a:cs typeface="Aparajita" panose="02020603050405020304" pitchFamily="18" charset="0"/>
                        </a:rPr>
                        <a:t>34.888 </a:t>
                      </a:r>
                      <a:r>
                        <a:rPr sz="1500" dirty="0">
                          <a:solidFill>
                            <a:schemeClr val="tx1"/>
                          </a:solidFill>
                          <a:latin typeface="Aparajita" panose="02020603050405020304" pitchFamily="18" charset="0"/>
                          <a:cs typeface="Aparajita" panose="02020603050405020304" pitchFamily="18" charset="0"/>
                        </a:rPr>
                        <a:t>N</a:t>
                      </a:r>
                      <a:r>
                        <a:rPr sz="1500" spc="-35" dirty="0">
                          <a:solidFill>
                            <a:schemeClr val="tx1"/>
                          </a:solidFill>
                          <a:latin typeface="Aparajita" panose="02020603050405020304" pitchFamily="18" charset="0"/>
                          <a:cs typeface="Aparajita" panose="02020603050405020304" pitchFamily="18" charset="0"/>
                        </a:rPr>
                        <a:t> </a:t>
                      </a:r>
                      <a:r>
                        <a:rPr sz="1500" spc="-55" dirty="0">
                          <a:solidFill>
                            <a:schemeClr val="tx1"/>
                          </a:solidFill>
                          <a:latin typeface="Aparajita" panose="02020603050405020304" pitchFamily="18" charset="0"/>
                          <a:cs typeface="Aparajita" panose="02020603050405020304" pitchFamily="18" charset="0"/>
                        </a:rPr>
                        <a:t>(=3.560</a:t>
                      </a:r>
                      <a:r>
                        <a:rPr sz="1500" spc="-35" dirty="0">
                          <a:solidFill>
                            <a:schemeClr val="tx1"/>
                          </a:solidFill>
                          <a:latin typeface="Aparajita" panose="02020603050405020304" pitchFamily="18" charset="0"/>
                          <a:cs typeface="Aparajita" panose="02020603050405020304" pitchFamily="18" charset="0"/>
                        </a:rPr>
                        <a:t> </a:t>
                      </a:r>
                      <a:r>
                        <a:rPr sz="1500" spc="-20" dirty="0">
                          <a:solidFill>
                            <a:schemeClr val="tx1"/>
                          </a:solidFill>
                          <a:latin typeface="Aparajita" panose="02020603050405020304" pitchFamily="18" charset="0"/>
                          <a:cs typeface="Aparajita" panose="02020603050405020304" pitchFamily="18" charset="0"/>
                        </a:rPr>
                        <a:t>kgf)</a:t>
                      </a:r>
                      <a:endParaRPr sz="1500" dirty="0">
                        <a:solidFill>
                          <a:schemeClr val="tx1"/>
                        </a:solidFill>
                        <a:latin typeface="Aparajita" panose="02020603050405020304" pitchFamily="18" charset="0"/>
                        <a:cs typeface="Aparajita" panose="02020603050405020304" pitchFamily="18" charset="0"/>
                      </a:endParaRPr>
                    </a:p>
                  </a:txBody>
                  <a:tcPr marL="0" marR="0" marT="1143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endParaRPr sz="700" dirty="0">
                        <a:latin typeface="Tahoma"/>
                        <a:cs typeface="Tahoma"/>
                      </a:endParaRPr>
                    </a:p>
                  </a:txBody>
                  <a:tcPr marL="0" marR="0" marT="1143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endParaRPr sz="700" dirty="0">
                        <a:latin typeface="Tahoma"/>
                        <a:cs typeface="Tahoma"/>
                      </a:endParaRPr>
                    </a:p>
                  </a:txBody>
                  <a:tcPr marL="0" marR="0" marT="11430" marB="0"/>
                </a:tc>
                <a:extLst>
                  <a:ext uri="{0D108BD9-81ED-4DB2-BD59-A6C34878D82A}">
                    <a16:rowId xmlns:a16="http://schemas.microsoft.com/office/drawing/2014/main" val="3377731361"/>
                  </a:ext>
                </a:extLst>
              </a:tr>
              <a:tr h="293240">
                <a:tc>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55880">
                        <a:lnSpc>
                          <a:spcPct val="100000"/>
                        </a:lnSpc>
                        <a:spcBef>
                          <a:spcPts val="15"/>
                        </a:spcBef>
                      </a:pPr>
                      <a:r>
                        <a:rPr sz="1500" spc="-10" dirty="0">
                          <a:solidFill>
                            <a:schemeClr val="tx1"/>
                          </a:solidFill>
                          <a:latin typeface="Aparajita" panose="02020603050405020304" pitchFamily="18" charset="0"/>
                          <a:cs typeface="Aparajita" panose="02020603050405020304" pitchFamily="18" charset="0"/>
                        </a:rPr>
                        <a:t>Waterproof</a:t>
                      </a:r>
                      <a:endParaRPr sz="1500" dirty="0">
                        <a:solidFill>
                          <a:schemeClr val="tx1"/>
                        </a:solidFill>
                        <a:latin typeface="Aparajita" panose="02020603050405020304" pitchFamily="18" charset="0"/>
                        <a:cs typeface="Aparajita" panose="02020603050405020304" pitchFamily="18" charset="0"/>
                      </a:endParaRPr>
                    </a:p>
                  </a:txBody>
                  <a:tcPr marL="0" marR="0" marT="1905" marB="0"/>
                </a:tc>
                <a:tc gridSpan="3">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r>
                        <a:rPr sz="1500" spc="-60" dirty="0">
                          <a:solidFill>
                            <a:schemeClr val="tx1"/>
                          </a:solidFill>
                          <a:latin typeface="Aparajita" panose="02020603050405020304" pitchFamily="18" charset="0"/>
                          <a:cs typeface="Aparajita" panose="02020603050405020304" pitchFamily="18" charset="0"/>
                        </a:rPr>
                        <a:t>IP</a:t>
                      </a:r>
                      <a:r>
                        <a:rPr sz="1500" spc="-55" dirty="0">
                          <a:solidFill>
                            <a:schemeClr val="tx1"/>
                          </a:solidFill>
                          <a:latin typeface="Aparajita" panose="02020603050405020304" pitchFamily="18" charset="0"/>
                          <a:cs typeface="Aparajita" panose="02020603050405020304" pitchFamily="18" charset="0"/>
                        </a:rPr>
                        <a:t> </a:t>
                      </a:r>
                      <a:r>
                        <a:rPr sz="1500" spc="-35" dirty="0">
                          <a:solidFill>
                            <a:schemeClr val="tx1"/>
                          </a:solidFill>
                          <a:latin typeface="Aparajita" panose="02020603050405020304" pitchFamily="18" charset="0"/>
                          <a:cs typeface="Aparajita" panose="02020603050405020304" pitchFamily="18" charset="0"/>
                        </a:rPr>
                        <a:t>68</a:t>
                      </a:r>
                      <a:r>
                        <a:rPr sz="1500" spc="-50" dirty="0">
                          <a:solidFill>
                            <a:schemeClr val="tx1"/>
                          </a:solidFill>
                          <a:latin typeface="Aparajita" panose="02020603050405020304" pitchFamily="18" charset="0"/>
                          <a:cs typeface="Aparajita" panose="02020603050405020304" pitchFamily="18" charset="0"/>
                        </a:rPr>
                        <a:t> </a:t>
                      </a:r>
                      <a:r>
                        <a:rPr sz="1500" spc="-40" dirty="0">
                          <a:solidFill>
                            <a:schemeClr val="tx1"/>
                          </a:solidFill>
                          <a:latin typeface="Aparajita" panose="02020603050405020304" pitchFamily="18" charset="0"/>
                          <a:cs typeface="Aparajita" panose="02020603050405020304" pitchFamily="18" charset="0"/>
                        </a:rPr>
                        <a:t>-</a:t>
                      </a:r>
                      <a:r>
                        <a:rPr sz="1500" spc="-50" dirty="0">
                          <a:solidFill>
                            <a:schemeClr val="tx1"/>
                          </a:solidFill>
                          <a:latin typeface="Aparajita" panose="02020603050405020304" pitchFamily="18" charset="0"/>
                          <a:cs typeface="Aparajita" panose="02020603050405020304" pitchFamily="18" charset="0"/>
                        </a:rPr>
                        <a:t> </a:t>
                      </a:r>
                      <a:r>
                        <a:rPr sz="1500" spc="-60" dirty="0">
                          <a:solidFill>
                            <a:schemeClr val="tx1"/>
                          </a:solidFill>
                          <a:latin typeface="Aparajita" panose="02020603050405020304" pitchFamily="18" charset="0"/>
                          <a:cs typeface="Aparajita" panose="02020603050405020304" pitchFamily="18" charset="0"/>
                        </a:rPr>
                        <a:t>100%</a:t>
                      </a:r>
                      <a:r>
                        <a:rPr sz="1500" spc="-50" dirty="0">
                          <a:solidFill>
                            <a:schemeClr val="tx1"/>
                          </a:solidFill>
                          <a:latin typeface="Aparajita" panose="02020603050405020304" pitchFamily="18" charset="0"/>
                          <a:cs typeface="Aparajita" panose="02020603050405020304" pitchFamily="18" charset="0"/>
                        </a:rPr>
                        <a:t> </a:t>
                      </a:r>
                      <a:r>
                        <a:rPr sz="1500" spc="-10" dirty="0">
                          <a:solidFill>
                            <a:schemeClr val="tx1"/>
                          </a:solidFill>
                          <a:latin typeface="Aparajita" panose="02020603050405020304" pitchFamily="18" charset="0"/>
                          <a:cs typeface="Aparajita" panose="02020603050405020304" pitchFamily="18" charset="0"/>
                        </a:rPr>
                        <a:t>(submersible)</a:t>
                      </a:r>
                      <a:endParaRPr sz="1500" dirty="0">
                        <a:solidFill>
                          <a:schemeClr val="tx1"/>
                        </a:solidFill>
                        <a:latin typeface="Aparajita" panose="02020603050405020304" pitchFamily="18" charset="0"/>
                        <a:cs typeface="Aparajita" panose="02020603050405020304" pitchFamily="18" charset="0"/>
                      </a:endParaRPr>
                    </a:p>
                  </a:txBody>
                  <a:tcPr marL="0" marR="0" marT="1143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endParaRPr sz="700" dirty="0">
                        <a:latin typeface="Tahoma"/>
                        <a:cs typeface="Tahoma"/>
                      </a:endParaRPr>
                    </a:p>
                  </a:txBody>
                  <a:tcPr marL="0" marR="0" marT="11430" marB="0"/>
                </a:tc>
                <a:tc hMerge="1">
                  <a:txBody>
                    <a:bodyPr/>
                    <a:lstStyle>
                      <a:lvl1pPr marL="0">
                        <a:defRPr>
                          <a:solidFill>
                            <a:schemeClr val="tx1"/>
                          </a:solidFill>
                          <a:latin typeface="Calibri"/>
                        </a:defRPr>
                      </a:lvl1pPr>
                      <a:lvl2pPr marL="457200">
                        <a:defRPr>
                          <a:solidFill>
                            <a:schemeClr val="tx1"/>
                          </a:solidFill>
                          <a:latin typeface="Calibri"/>
                        </a:defRPr>
                      </a:lvl2pPr>
                      <a:lvl3pPr marL="914400">
                        <a:defRPr>
                          <a:solidFill>
                            <a:schemeClr val="tx1"/>
                          </a:solidFill>
                          <a:latin typeface="Calibri"/>
                        </a:defRPr>
                      </a:lvl3pPr>
                      <a:lvl4pPr marL="1371600">
                        <a:defRPr>
                          <a:solidFill>
                            <a:schemeClr val="tx1"/>
                          </a:solidFill>
                          <a:latin typeface="Calibri"/>
                        </a:defRPr>
                      </a:lvl4pPr>
                      <a:lvl5pPr marL="1828800">
                        <a:defRPr>
                          <a:solidFill>
                            <a:schemeClr val="tx1"/>
                          </a:solidFill>
                          <a:latin typeface="Calibri"/>
                        </a:defRPr>
                      </a:lvl5pPr>
                      <a:lvl6pPr marL="2286000">
                        <a:defRPr>
                          <a:solidFill>
                            <a:schemeClr val="tx1"/>
                          </a:solidFill>
                          <a:latin typeface="Calibri"/>
                        </a:defRPr>
                      </a:lvl6pPr>
                      <a:lvl7pPr marL="2743200">
                        <a:defRPr>
                          <a:solidFill>
                            <a:schemeClr val="tx1"/>
                          </a:solidFill>
                          <a:latin typeface="Calibri"/>
                        </a:defRPr>
                      </a:lvl7pPr>
                      <a:lvl8pPr marL="3200400">
                        <a:defRPr>
                          <a:solidFill>
                            <a:schemeClr val="tx1"/>
                          </a:solidFill>
                          <a:latin typeface="Calibri"/>
                        </a:defRPr>
                      </a:lvl8pPr>
                      <a:lvl9pPr marL="3657600">
                        <a:defRPr>
                          <a:solidFill>
                            <a:schemeClr val="tx1"/>
                          </a:solidFill>
                          <a:latin typeface="Calibri"/>
                        </a:defRPr>
                      </a:lvl9pPr>
                    </a:lstStyle>
                    <a:p>
                      <a:pPr marL="48895">
                        <a:lnSpc>
                          <a:spcPct val="100000"/>
                        </a:lnSpc>
                        <a:spcBef>
                          <a:spcPts val="90"/>
                        </a:spcBef>
                      </a:pPr>
                      <a:endParaRPr sz="700" dirty="0">
                        <a:latin typeface="Tahoma"/>
                        <a:cs typeface="Tahoma"/>
                      </a:endParaRPr>
                    </a:p>
                  </a:txBody>
                  <a:tcPr marL="0" marR="0" marT="11430" marB="0"/>
                </a:tc>
                <a:extLst>
                  <a:ext uri="{0D108BD9-81ED-4DB2-BD59-A6C34878D82A}">
                    <a16:rowId xmlns:a16="http://schemas.microsoft.com/office/drawing/2014/main" val="1892122672"/>
                  </a:ext>
                </a:extLst>
              </a:tr>
            </a:tbl>
          </a:graphicData>
        </a:graphic>
      </p:graphicFrame>
    </p:spTree>
    <p:extLst>
      <p:ext uri="{BB962C8B-B14F-4D97-AF65-F5344CB8AC3E}">
        <p14:creationId xmlns:p14="http://schemas.microsoft.com/office/powerpoint/2010/main" val="149659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6CFA90-9471-0AD7-164B-134596534FE9}"/>
            </a:ext>
          </a:extLst>
        </p:cNvPr>
        <p:cNvGrpSpPr/>
        <p:nvPr/>
      </p:nvGrpSpPr>
      <p:grpSpPr>
        <a:xfrm>
          <a:off x="0" y="0"/>
          <a:ext cx="0" cy="0"/>
          <a:chOff x="0" y="0"/>
          <a:chExt cx="0" cy="0"/>
        </a:xfrm>
      </p:grpSpPr>
      <p:graphicFrame>
        <p:nvGraphicFramePr>
          <p:cNvPr id="6" name="object 6">
            <a:extLst>
              <a:ext uri="{FF2B5EF4-FFF2-40B4-BE49-F238E27FC236}">
                <a16:creationId xmlns:a16="http://schemas.microsoft.com/office/drawing/2014/main" id="{3F1771A7-3B8C-521D-90B6-3CBB74470DCD}"/>
              </a:ext>
            </a:extLst>
          </p:cNvPr>
          <p:cNvGraphicFramePr>
            <a:graphicFrameLocks noGrp="1"/>
          </p:cNvGraphicFramePr>
          <p:nvPr>
            <p:extLst>
              <p:ext uri="{D42A27DB-BD31-4B8C-83A1-F6EECF244321}">
                <p14:modId xmlns:p14="http://schemas.microsoft.com/office/powerpoint/2010/main" val="3326834744"/>
              </p:ext>
            </p:extLst>
          </p:nvPr>
        </p:nvGraphicFramePr>
        <p:xfrm>
          <a:off x="1401195" y="2362200"/>
          <a:ext cx="5204459" cy="4001110"/>
        </p:xfrm>
        <a:graphic>
          <a:graphicData uri="http://schemas.openxmlformats.org/drawingml/2006/table">
            <a:tbl>
              <a:tblPr firstRow="1" bandRow="1">
                <a:tableStyleId>{9D7B26C5-4107-4FEC-AEDC-1716B250A1EF}</a:tableStyleId>
              </a:tblPr>
              <a:tblGrid>
                <a:gridCol w="2528570">
                  <a:extLst>
                    <a:ext uri="{9D8B030D-6E8A-4147-A177-3AD203B41FA5}">
                      <a16:colId xmlns:a16="http://schemas.microsoft.com/office/drawing/2014/main" val="20000"/>
                    </a:ext>
                  </a:extLst>
                </a:gridCol>
                <a:gridCol w="2675889">
                  <a:extLst>
                    <a:ext uri="{9D8B030D-6E8A-4147-A177-3AD203B41FA5}">
                      <a16:colId xmlns:a16="http://schemas.microsoft.com/office/drawing/2014/main" val="20001"/>
                    </a:ext>
                  </a:extLst>
                </a:gridCol>
              </a:tblGrid>
              <a:tr h="399415">
                <a:tc gridSpan="2">
                  <a:txBody>
                    <a:bodyPr/>
                    <a:lstStyle/>
                    <a:p>
                      <a:pPr marR="1270" algn="ctr">
                        <a:lnSpc>
                          <a:spcPct val="100000"/>
                        </a:lnSpc>
                        <a:spcBef>
                          <a:spcPts val="869"/>
                        </a:spcBef>
                      </a:pPr>
                      <a:r>
                        <a:rPr sz="1100" b="1" dirty="0">
                          <a:latin typeface="Aparajita" panose="02020603050405020304" pitchFamily="18" charset="0"/>
                          <a:cs typeface="Aparajita" panose="02020603050405020304" pitchFamily="18" charset="0"/>
                        </a:rPr>
                        <a:t>USES</a:t>
                      </a:r>
                      <a:r>
                        <a:rPr sz="1100" b="1" spc="-10" dirty="0">
                          <a:latin typeface="Aparajita" panose="02020603050405020304" pitchFamily="18" charset="0"/>
                          <a:cs typeface="Aparajita" panose="02020603050405020304" pitchFamily="18" charset="0"/>
                        </a:rPr>
                        <a:t> </a:t>
                      </a:r>
                      <a:r>
                        <a:rPr sz="1100" b="1" dirty="0">
                          <a:latin typeface="Aparajita" panose="02020603050405020304" pitchFamily="18" charset="0"/>
                          <a:cs typeface="Aparajita" panose="02020603050405020304" pitchFamily="18" charset="0"/>
                        </a:rPr>
                        <a:t>AND</a:t>
                      </a:r>
                      <a:r>
                        <a:rPr sz="1100" b="1" spc="-10" dirty="0">
                          <a:latin typeface="Aparajita" panose="02020603050405020304" pitchFamily="18" charset="0"/>
                          <a:cs typeface="Aparajita" panose="02020603050405020304" pitchFamily="18" charset="0"/>
                        </a:rPr>
                        <a:t> APPLICATIONS </a:t>
                      </a:r>
                      <a:r>
                        <a:rPr sz="1100" b="1" spc="-20" dirty="0">
                          <a:latin typeface="Aparajita" panose="02020603050405020304" pitchFamily="18" charset="0"/>
                          <a:cs typeface="Aparajita" panose="02020603050405020304" pitchFamily="18" charset="0"/>
                        </a:rPr>
                        <a:t>GUIDE</a:t>
                      </a:r>
                      <a:endParaRPr sz="1100" dirty="0">
                        <a:latin typeface="Aparajita" panose="02020603050405020304" pitchFamily="18" charset="0"/>
                        <a:cs typeface="Aparajita" panose="02020603050405020304" pitchFamily="18" charset="0"/>
                      </a:endParaRPr>
                    </a:p>
                  </a:txBody>
                  <a:tcPr marL="0" marR="0" marT="110489" marB="0"/>
                </a:tc>
                <a:tc hMerge="1">
                  <a:txBody>
                    <a:bodyPr/>
                    <a:lstStyle/>
                    <a:p>
                      <a:endParaRPr/>
                    </a:p>
                  </a:txBody>
                  <a:tcPr marL="0" marR="0" marT="0" marB="0"/>
                </a:tc>
                <a:extLst>
                  <a:ext uri="{0D108BD9-81ED-4DB2-BD59-A6C34878D82A}">
                    <a16:rowId xmlns:a16="http://schemas.microsoft.com/office/drawing/2014/main" val="10000"/>
                  </a:ext>
                </a:extLst>
              </a:tr>
              <a:tr h="331455">
                <a:tc>
                  <a:txBody>
                    <a:bodyPr/>
                    <a:lstStyle/>
                    <a:p>
                      <a:pPr marL="93980">
                        <a:lnSpc>
                          <a:spcPct val="100000"/>
                        </a:lnSpc>
                        <a:spcBef>
                          <a:spcPts val="785"/>
                        </a:spcBef>
                      </a:pPr>
                      <a:r>
                        <a:rPr lang="en-US" sz="1400" dirty="0">
                          <a:latin typeface="Aparajita" panose="02020603050405020304" pitchFamily="18" charset="0"/>
                          <a:cs typeface="Aparajita" panose="02020603050405020304" pitchFamily="18" charset="0"/>
                        </a:rPr>
                        <a:t>Driveways</a:t>
                      </a:r>
                    </a:p>
                  </a:txBody>
                  <a:tcPr marL="0" marR="0" marT="99695"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1"/>
                  </a:ext>
                </a:extLst>
              </a:tr>
              <a:tr h="304800">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Landscaping</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2"/>
                  </a:ext>
                </a:extLst>
              </a:tr>
              <a:tr h="282576">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Pool decks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3"/>
                  </a:ext>
                </a:extLst>
              </a:tr>
              <a:tr h="260352">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Pool bottoms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4"/>
                  </a:ext>
                </a:extLst>
              </a:tr>
              <a:tr h="238128">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Patios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0005"/>
                  </a:ext>
                </a:extLst>
              </a:tr>
              <a:tr h="292104">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Fountains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189547168"/>
                  </a:ext>
                </a:extLst>
              </a:tr>
              <a:tr h="269880">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Walkways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3389972816"/>
                  </a:ext>
                </a:extLst>
              </a:tr>
              <a:tr h="247656">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Boardwalks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4026022966"/>
                  </a:ext>
                </a:extLst>
              </a:tr>
              <a:tr h="301632">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Building exteriors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3028468363"/>
                  </a:ext>
                </a:extLst>
              </a:tr>
              <a:tr h="279408">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Stairways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941718517"/>
                  </a:ext>
                </a:extLst>
              </a:tr>
              <a:tr h="288314">
                <a:tc>
                  <a:txBody>
                    <a:bodyPr/>
                    <a:lstStyle/>
                    <a:p>
                      <a:pPr marL="93980">
                        <a:lnSpc>
                          <a:spcPct val="100000"/>
                        </a:lnSpc>
                        <a:spcBef>
                          <a:spcPts val="894"/>
                        </a:spcBef>
                      </a:pPr>
                      <a:r>
                        <a:rPr lang="en-US" sz="1400" spc="-10" dirty="0">
                          <a:latin typeface="Aparajita" panose="02020603050405020304" pitchFamily="18" charset="0"/>
                          <a:cs typeface="Aparajita" panose="02020603050405020304" pitchFamily="18" charset="0"/>
                        </a:rPr>
                        <a:t>Pavers</a:t>
                      </a:r>
                    </a:p>
                  </a:txBody>
                  <a:tcPr marL="0" marR="0" marT="113664" marB="0"/>
                </a:tc>
                <a:tc>
                  <a:txBody>
                    <a:bodyPr/>
                    <a:lstStyle/>
                    <a:p>
                      <a:pPr>
                        <a:lnSpc>
                          <a:spcPct val="100000"/>
                        </a:lnSpc>
                      </a:pPr>
                      <a:endParaRPr sz="1400" dirty="0">
                        <a:latin typeface="Aparajita" panose="02020603050405020304" pitchFamily="18" charset="0"/>
                        <a:cs typeface="Aparajita" panose="02020603050405020304" pitchFamily="18" charset="0"/>
                      </a:endParaRPr>
                    </a:p>
                  </a:txBody>
                  <a:tcPr marL="0" marR="0" marT="0" marB="0"/>
                </a:tc>
                <a:extLst>
                  <a:ext uri="{0D108BD9-81ED-4DB2-BD59-A6C34878D82A}">
                    <a16:rowId xmlns:a16="http://schemas.microsoft.com/office/drawing/2014/main" val="1456563075"/>
                  </a:ext>
                </a:extLst>
              </a:tr>
            </a:tbl>
          </a:graphicData>
        </a:graphic>
      </p:graphicFrame>
      <p:sp>
        <p:nvSpPr>
          <p:cNvPr id="8" name="object 8">
            <a:extLst>
              <a:ext uri="{FF2B5EF4-FFF2-40B4-BE49-F238E27FC236}">
                <a16:creationId xmlns:a16="http://schemas.microsoft.com/office/drawing/2014/main" id="{C21F2232-B461-956D-7CA1-48997F305B6F}"/>
              </a:ext>
            </a:extLst>
          </p:cNvPr>
          <p:cNvSpPr txBox="1"/>
          <p:nvPr/>
        </p:nvSpPr>
        <p:spPr>
          <a:xfrm>
            <a:off x="2660632" y="1497904"/>
            <a:ext cx="2685587" cy="382797"/>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400" b="1" i="0" u="none" strike="noStrike" kern="0" cap="none" spc="-75" normalizeH="0" baseline="0" noProof="0" dirty="0">
                <a:ln>
                  <a:noFill/>
                </a:ln>
                <a:solidFill>
                  <a:srgbClr val="426986"/>
                </a:solidFill>
                <a:effectLst/>
                <a:uLnTx/>
                <a:uFillTx/>
                <a:latin typeface="Aparajita" panose="02020603050405020304" pitchFamily="18" charset="0"/>
                <a:cs typeface="Aparajita" panose="02020603050405020304" pitchFamily="18" charset="0"/>
              </a:rPr>
              <a:t>SOLAR STREET LIGHT</a:t>
            </a:r>
            <a:endParaRPr kumimoji="0" sz="2400" b="1"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pic>
        <p:nvPicPr>
          <p:cNvPr id="9" name="object 2">
            <a:extLst>
              <a:ext uri="{FF2B5EF4-FFF2-40B4-BE49-F238E27FC236}">
                <a16:creationId xmlns:a16="http://schemas.microsoft.com/office/drawing/2014/main" id="{893AAA74-6A74-2C64-96B0-D626766B352D}"/>
              </a:ext>
            </a:extLst>
          </p:cNvPr>
          <p:cNvPicPr/>
          <p:nvPr/>
        </p:nvPicPr>
        <p:blipFill>
          <a:blip r:embed="rId2" cstate="print"/>
          <a:stretch>
            <a:fillRect/>
          </a:stretch>
        </p:blipFill>
        <p:spPr>
          <a:xfrm>
            <a:off x="72997" y="56596"/>
            <a:ext cx="1695158" cy="590217"/>
          </a:xfrm>
          <a:prstGeom prst="rect">
            <a:avLst/>
          </a:prstGeom>
        </p:spPr>
      </p:pic>
      <p:cxnSp>
        <p:nvCxnSpPr>
          <p:cNvPr id="11" name="Straight Connector 10">
            <a:extLst>
              <a:ext uri="{FF2B5EF4-FFF2-40B4-BE49-F238E27FC236}">
                <a16:creationId xmlns:a16="http://schemas.microsoft.com/office/drawing/2014/main" id="{1B1E449A-0AF1-C174-5CA6-8B9191F50E3C}"/>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758817-BCAE-358E-95E7-D8EDECEF3F4B}"/>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bject 6">
            <a:extLst>
              <a:ext uri="{FF2B5EF4-FFF2-40B4-BE49-F238E27FC236}">
                <a16:creationId xmlns:a16="http://schemas.microsoft.com/office/drawing/2014/main" id="{4B89A28B-8E2E-3F97-BDCD-AFEE1E7A4CE8}"/>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lvl="0" indent="0" algn="l" defTabSz="914400" eaLnBrk="1" fontAlgn="auto" latinLnBrk="0" hangingPunct="1">
              <a:lnSpc>
                <a:spcPct val="114999"/>
              </a:lnSpc>
              <a:spcBef>
                <a:spcPts val="100"/>
              </a:spcBef>
              <a:spcAft>
                <a:spcPts val="0"/>
              </a:spcAft>
              <a:buClrTx/>
              <a:buSzTx/>
              <a:buFontTx/>
              <a:buNone/>
              <a:tabLst/>
              <a:defRPr/>
            </a:pPr>
            <a:r>
              <a:rPr lang="en-US" sz="1600" spc="-30" dirty="0">
                <a:solidFill>
                  <a:srgbClr val="426986"/>
                </a:solidFill>
                <a:latin typeface="Aparajita" panose="02020603050405020304" pitchFamily="18" charset="0"/>
                <a:cs typeface="Aparajita" panose="02020603050405020304" pitchFamily="18" charset="0"/>
              </a:rPr>
              <a:t>5/7</a:t>
            </a:r>
            <a:endParaRPr kumimoji="0" sz="1600" b="0" i="0" u="none" strike="noStrike" kern="0" cap="none" spc="0" normalizeH="0" baseline="0" noProof="0" dirty="0">
              <a:ln>
                <a:noFill/>
              </a:ln>
              <a:solidFill>
                <a:srgbClr val="426986"/>
              </a:solidFill>
              <a:effectLst/>
              <a:uLnTx/>
              <a:uFillTx/>
              <a:latin typeface="Aparajita" panose="02020603050405020304" pitchFamily="18" charset="0"/>
              <a:cs typeface="Aparajita" panose="02020603050405020304" pitchFamily="18" charset="0"/>
            </a:endParaRPr>
          </a:p>
        </p:txBody>
      </p:sp>
      <p:sp>
        <p:nvSpPr>
          <p:cNvPr id="2" name="object 2">
            <a:extLst>
              <a:ext uri="{FF2B5EF4-FFF2-40B4-BE49-F238E27FC236}">
                <a16:creationId xmlns:a16="http://schemas.microsoft.com/office/drawing/2014/main" id="{8801D50E-DFFB-1EA3-8AF5-A25D90B7488D}"/>
              </a:ext>
            </a:extLst>
          </p:cNvPr>
          <p:cNvSpPr txBox="1">
            <a:spLocks/>
          </p:cNvSpPr>
          <p:nvPr/>
        </p:nvSpPr>
        <p:spPr>
          <a:xfrm>
            <a:off x="6077242" y="202800"/>
            <a:ext cx="1695158" cy="443711"/>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2800" b="1" i="0" u="none" strike="noStrike" kern="0" cap="none" spc="-114"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rPr>
              <a:t>SOLATILE II</a:t>
            </a:r>
            <a:endParaRPr kumimoji="0" lang="en-US" sz="2800" b="1" i="0" u="none" strike="noStrike" kern="0" cap="none" spc="0"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endParaRPr>
          </a:p>
        </p:txBody>
      </p:sp>
    </p:spTree>
    <p:extLst>
      <p:ext uri="{BB962C8B-B14F-4D97-AF65-F5344CB8AC3E}">
        <p14:creationId xmlns:p14="http://schemas.microsoft.com/office/powerpoint/2010/main" val="288322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1461551" y="1060713"/>
            <a:ext cx="5053965" cy="382797"/>
          </a:xfrm>
          <a:prstGeom prst="rect">
            <a:avLst/>
          </a:prstGeom>
        </p:spPr>
        <p:txBody>
          <a:bodyPr vert="horz" wrap="square" lIns="0" tIns="13335" rIns="0" bIns="0" rtlCol="0">
            <a:spAutoFit/>
          </a:bodyPr>
          <a:lstStyle/>
          <a:p>
            <a:pPr marL="0" marR="55244" lvl="0" indent="0" algn="ctr" defTabSz="914400" eaLnBrk="1" fontAlgn="auto" latinLnBrk="0" hangingPunct="1">
              <a:lnSpc>
                <a:spcPct val="100000"/>
              </a:lnSpc>
              <a:spcBef>
                <a:spcPts val="1860"/>
              </a:spcBef>
              <a:spcAft>
                <a:spcPts val="0"/>
              </a:spcAft>
              <a:buClrTx/>
              <a:buSzTx/>
              <a:buFontTx/>
              <a:buNone/>
              <a:tabLst/>
              <a:defRPr/>
            </a:pPr>
            <a:r>
              <a:rPr kumimoji="0" sz="2400" b="1" i="0" u="none" strike="noStrike" kern="0" cap="none" spc="0" normalizeH="0" baseline="0" noProof="0" dirty="0">
                <a:ln>
                  <a:noFill/>
                </a:ln>
                <a:solidFill>
                  <a:srgbClr val="426986"/>
                </a:solidFill>
                <a:effectLst/>
                <a:uLnTx/>
                <a:uFillTx/>
                <a:latin typeface="Aparajita" panose="02020603050405020304" pitchFamily="18" charset="0"/>
                <a:cs typeface="Aparajita" panose="02020603050405020304" pitchFamily="18" charset="0"/>
              </a:rPr>
              <a:t>ORDERING</a:t>
            </a:r>
            <a:r>
              <a:rPr kumimoji="0" sz="2400" b="1" i="0" u="none" strike="noStrike" kern="0" cap="none" spc="-145" normalizeH="0" baseline="0" noProof="0" dirty="0">
                <a:ln>
                  <a:noFill/>
                </a:ln>
                <a:solidFill>
                  <a:srgbClr val="426986"/>
                </a:solidFill>
                <a:effectLst/>
                <a:uLnTx/>
                <a:uFillTx/>
                <a:latin typeface="Aparajita" panose="02020603050405020304" pitchFamily="18" charset="0"/>
                <a:cs typeface="Aparajita" panose="02020603050405020304" pitchFamily="18" charset="0"/>
              </a:rPr>
              <a:t> </a:t>
            </a:r>
            <a:r>
              <a:rPr kumimoji="0" sz="2400" b="1" i="0" u="none" strike="noStrike" kern="0" cap="none" spc="-20" normalizeH="0" baseline="0" noProof="0" dirty="0">
                <a:ln>
                  <a:noFill/>
                </a:ln>
                <a:solidFill>
                  <a:srgbClr val="426986"/>
                </a:solidFill>
                <a:effectLst/>
                <a:uLnTx/>
                <a:uFillTx/>
                <a:latin typeface="Aparajita" panose="02020603050405020304" pitchFamily="18" charset="0"/>
                <a:cs typeface="Aparajita" panose="02020603050405020304" pitchFamily="18" charset="0"/>
              </a:rPr>
              <a:t>GUIDE</a:t>
            </a:r>
            <a:endParaRPr kumimoji="0" sz="2400" b="1"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pic>
        <p:nvPicPr>
          <p:cNvPr id="19" name="object 2">
            <a:extLst>
              <a:ext uri="{FF2B5EF4-FFF2-40B4-BE49-F238E27FC236}">
                <a16:creationId xmlns:a16="http://schemas.microsoft.com/office/drawing/2014/main" id="{35B53F17-7C50-23A2-079C-A01941C9E34D}"/>
              </a:ext>
            </a:extLst>
          </p:cNvPr>
          <p:cNvPicPr/>
          <p:nvPr/>
        </p:nvPicPr>
        <p:blipFill>
          <a:blip r:embed="rId2" cstate="print"/>
          <a:stretch>
            <a:fillRect/>
          </a:stretch>
        </p:blipFill>
        <p:spPr>
          <a:xfrm>
            <a:off x="72997" y="56596"/>
            <a:ext cx="1695158" cy="590217"/>
          </a:xfrm>
          <a:prstGeom prst="rect">
            <a:avLst/>
          </a:prstGeom>
        </p:spPr>
      </p:pic>
      <p:cxnSp>
        <p:nvCxnSpPr>
          <p:cNvPr id="20" name="Straight Connector 19">
            <a:extLst>
              <a:ext uri="{FF2B5EF4-FFF2-40B4-BE49-F238E27FC236}">
                <a16:creationId xmlns:a16="http://schemas.microsoft.com/office/drawing/2014/main" id="{0C5F6740-C741-A86F-9EFF-AFF3118BAE90}"/>
              </a:ext>
            </a:extLst>
          </p:cNvPr>
          <p:cNvCxnSpPr/>
          <p:nvPr/>
        </p:nvCxnSpPr>
        <p:spPr>
          <a:xfrm>
            <a:off x="1830024" y="5334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D6E5E5-1A06-D01C-9751-48DE3DBA817B}"/>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bject 6">
            <a:extLst>
              <a:ext uri="{FF2B5EF4-FFF2-40B4-BE49-F238E27FC236}">
                <a16:creationId xmlns:a16="http://schemas.microsoft.com/office/drawing/2014/main" id="{0D9FB778-714E-CBD6-BCA6-AF5C7BB0062D}"/>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lvl="0" indent="0" algn="l" defTabSz="914400" eaLnBrk="1" fontAlgn="auto" latinLnBrk="0" hangingPunct="1">
              <a:lnSpc>
                <a:spcPct val="114999"/>
              </a:lnSpc>
              <a:spcBef>
                <a:spcPts val="100"/>
              </a:spcBef>
              <a:spcAft>
                <a:spcPts val="0"/>
              </a:spcAft>
              <a:buClrTx/>
              <a:buSzTx/>
              <a:buFontTx/>
              <a:buNone/>
              <a:tabLst/>
              <a:defRPr/>
            </a:pPr>
            <a:r>
              <a:rPr lang="en-US" sz="1600" spc="-30" dirty="0">
                <a:solidFill>
                  <a:srgbClr val="426986"/>
                </a:solidFill>
                <a:latin typeface="Aparajita" panose="02020603050405020304" pitchFamily="18" charset="0"/>
                <a:cs typeface="Aparajita" panose="02020603050405020304" pitchFamily="18" charset="0"/>
              </a:rPr>
              <a:t>6/7</a:t>
            </a:r>
            <a:endParaRPr kumimoji="0" sz="1600" b="0" i="0" u="none" strike="noStrike" kern="0" cap="none" spc="0" normalizeH="0" baseline="0" noProof="0" dirty="0">
              <a:ln>
                <a:noFill/>
              </a:ln>
              <a:solidFill>
                <a:srgbClr val="426986"/>
              </a:solidFill>
              <a:effectLst/>
              <a:uLnTx/>
              <a:uFillTx/>
              <a:latin typeface="Aparajita" panose="02020603050405020304" pitchFamily="18" charset="0"/>
              <a:cs typeface="Aparajita" panose="02020603050405020304" pitchFamily="18" charset="0"/>
            </a:endParaRPr>
          </a:p>
        </p:txBody>
      </p:sp>
      <p:sp>
        <p:nvSpPr>
          <p:cNvPr id="3" name="TextBox 2">
            <a:extLst>
              <a:ext uri="{FF2B5EF4-FFF2-40B4-BE49-F238E27FC236}">
                <a16:creationId xmlns:a16="http://schemas.microsoft.com/office/drawing/2014/main" id="{0AFC7223-C2D4-0FFC-EC12-AED48A03D0C7}"/>
              </a:ext>
            </a:extLst>
          </p:cNvPr>
          <p:cNvSpPr txBox="1"/>
          <p:nvPr/>
        </p:nvSpPr>
        <p:spPr>
          <a:xfrm>
            <a:off x="225194" y="8347508"/>
            <a:ext cx="7322011" cy="1446550"/>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rPr>
              <a:t>Legal Clarification: All technical information and/or products listings and/or technical support, and/or any kind of graphics, illustrations and/or instructions and/or the names, trade names, trademarks, trade symbols, service marks, logos, icons and trade dress of </a:t>
            </a:r>
            <a:r>
              <a:rPr kumimoji="0" lang="en-US" sz="1100" b="0" i="0" u="none" strike="noStrike" kern="0" cap="none" spc="0" normalizeH="0" baseline="0" noProof="0" dirty="0" err="1">
                <a:ln>
                  <a:noFill/>
                </a:ln>
                <a:solidFill>
                  <a:sysClr val="windowText" lastClr="000000"/>
                </a:solidFill>
                <a:effectLst/>
                <a:uLnTx/>
                <a:uFillTx/>
                <a:latin typeface="Aparajita" panose="02020603050405020304" pitchFamily="18" charset="0"/>
                <a:cs typeface="Aparajita" panose="02020603050405020304" pitchFamily="18" charset="0"/>
              </a:rPr>
              <a:t>SolarPath</a:t>
            </a:r>
            <a:r>
              <a:rPr kumimoji="0" lang="en-US" sz="11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rPr>
              <a:t> Inc or in connection to </a:t>
            </a:r>
            <a:r>
              <a:rPr kumimoji="0" lang="en-US" sz="1100" b="0" i="0" u="none" strike="noStrike" kern="0" cap="none" spc="0" normalizeH="0" baseline="0" noProof="0" dirty="0" err="1">
                <a:ln>
                  <a:noFill/>
                </a:ln>
                <a:solidFill>
                  <a:sysClr val="windowText" lastClr="000000"/>
                </a:solidFill>
                <a:effectLst/>
                <a:uLnTx/>
                <a:uFillTx/>
                <a:latin typeface="Aparajita" panose="02020603050405020304" pitchFamily="18" charset="0"/>
                <a:cs typeface="Aparajita" panose="02020603050405020304" pitchFamily="18" charset="0"/>
              </a:rPr>
              <a:t>SolarPath</a:t>
            </a:r>
            <a:r>
              <a:rPr kumimoji="0" lang="en-US" sz="11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rPr>
              <a:t> Inc or any of its selling products, con- tainted herein is in the exclusive ownership of </a:t>
            </a:r>
            <a:r>
              <a:rPr kumimoji="0" lang="en-US" sz="1100" b="0" i="0" u="none" strike="noStrike" kern="0" cap="none" spc="0" normalizeH="0" baseline="0" noProof="0" dirty="0" err="1">
                <a:ln>
                  <a:noFill/>
                </a:ln>
                <a:solidFill>
                  <a:sysClr val="windowText" lastClr="000000"/>
                </a:solidFill>
                <a:effectLst/>
                <a:uLnTx/>
                <a:uFillTx/>
                <a:latin typeface="Aparajita" panose="02020603050405020304" pitchFamily="18" charset="0"/>
                <a:cs typeface="Aparajita" panose="02020603050405020304" pitchFamily="18" charset="0"/>
              </a:rPr>
              <a:t>SolarPath</a:t>
            </a:r>
            <a:r>
              <a:rPr kumimoji="0" lang="en-US" sz="11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rPr>
              <a:t> Inc and may not be alternated and/or used in any manner including but not limited to copy of some or all of the said material by users and/or viewers or any third party for that matter of this document and the website to which it is linked without the express prior written permission of </a:t>
            </a:r>
            <a:r>
              <a:rPr kumimoji="0" lang="en-US" sz="1100" b="0" i="0" u="none" strike="noStrike" kern="0" cap="none" spc="0" normalizeH="0" baseline="0" noProof="0" dirty="0" err="1">
                <a:ln>
                  <a:noFill/>
                </a:ln>
                <a:solidFill>
                  <a:sysClr val="windowText" lastClr="000000"/>
                </a:solidFill>
                <a:effectLst/>
                <a:uLnTx/>
                <a:uFillTx/>
                <a:latin typeface="Aparajita" panose="02020603050405020304" pitchFamily="18" charset="0"/>
                <a:cs typeface="Aparajita" panose="02020603050405020304" pitchFamily="18" charset="0"/>
              </a:rPr>
              <a:t>SolarPath</a:t>
            </a:r>
            <a:r>
              <a:rPr kumimoji="0" lang="en-US" sz="11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rPr>
              <a:t> Inc. Furthermore, redistribution or any kind of commercial use or alternation or any kind of use other then downloading presented information in some or all contents of downloadable documents, and/or downloadable contents, is strictly prohibited without express written prior permission. All information set out herein is subject to changes as may occur from time to time. </a:t>
            </a:r>
            <a:r>
              <a:rPr kumimoji="0" lang="en-US" sz="1100" b="0" i="0" u="none" strike="noStrike" kern="0" cap="none" spc="0" normalizeH="0" baseline="0" noProof="0" dirty="0" err="1">
                <a:ln>
                  <a:noFill/>
                </a:ln>
                <a:solidFill>
                  <a:sysClr val="windowText" lastClr="000000"/>
                </a:solidFill>
                <a:effectLst/>
                <a:uLnTx/>
                <a:uFillTx/>
                <a:latin typeface="Aparajita" panose="02020603050405020304" pitchFamily="18" charset="0"/>
                <a:cs typeface="Aparajita" panose="02020603050405020304" pitchFamily="18" charset="0"/>
              </a:rPr>
              <a:t>SolarPath</a:t>
            </a:r>
            <a:r>
              <a:rPr kumimoji="0" lang="en-US" sz="11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rPr>
              <a:t> Inc is not responsible for, and cannot guarantee and shall not be held liable for any information or the accuracy of such in websites that it does not manage</a:t>
            </a:r>
            <a:endParaRPr kumimoji="0" lang="en-IL" sz="11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graphicFrame>
        <p:nvGraphicFramePr>
          <p:cNvPr id="4" name="Table 3">
            <a:extLst>
              <a:ext uri="{FF2B5EF4-FFF2-40B4-BE49-F238E27FC236}">
                <a16:creationId xmlns:a16="http://schemas.microsoft.com/office/drawing/2014/main" id="{BF80DB2A-768F-356C-2AAD-B9D29FBECF80}"/>
              </a:ext>
            </a:extLst>
          </p:cNvPr>
          <p:cNvGraphicFramePr>
            <a:graphicFrameLocks noGrp="1"/>
          </p:cNvGraphicFramePr>
          <p:nvPr>
            <p:extLst>
              <p:ext uri="{D42A27DB-BD31-4B8C-83A1-F6EECF244321}">
                <p14:modId xmlns:p14="http://schemas.microsoft.com/office/powerpoint/2010/main" val="20535426"/>
              </p:ext>
            </p:extLst>
          </p:nvPr>
        </p:nvGraphicFramePr>
        <p:xfrm>
          <a:off x="586170" y="2486314"/>
          <a:ext cx="6513357" cy="1399886"/>
        </p:xfrm>
        <a:graphic>
          <a:graphicData uri="http://schemas.openxmlformats.org/drawingml/2006/table">
            <a:tbl>
              <a:tblPr firstRow="1" firstCol="1" lastRow="1" lastCol="1" bandRow="1" bandCol="1"/>
              <a:tblGrid>
                <a:gridCol w="2444609">
                  <a:extLst>
                    <a:ext uri="{9D8B030D-6E8A-4147-A177-3AD203B41FA5}">
                      <a16:colId xmlns:a16="http://schemas.microsoft.com/office/drawing/2014/main" val="2449347295"/>
                    </a:ext>
                  </a:extLst>
                </a:gridCol>
                <a:gridCol w="1989469">
                  <a:extLst>
                    <a:ext uri="{9D8B030D-6E8A-4147-A177-3AD203B41FA5}">
                      <a16:colId xmlns:a16="http://schemas.microsoft.com/office/drawing/2014/main" val="3875691266"/>
                    </a:ext>
                  </a:extLst>
                </a:gridCol>
                <a:gridCol w="2079279">
                  <a:extLst>
                    <a:ext uri="{9D8B030D-6E8A-4147-A177-3AD203B41FA5}">
                      <a16:colId xmlns:a16="http://schemas.microsoft.com/office/drawing/2014/main" val="1414568180"/>
                    </a:ext>
                  </a:extLst>
                </a:gridCol>
              </a:tblGrid>
              <a:tr h="312642">
                <a:tc>
                  <a:txBody>
                    <a:bodyPr/>
                    <a:lstStyle/>
                    <a:p>
                      <a:pPr marL="16510"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16510" algn="ctr">
                        <a:lnSpc>
                          <a:spcPts val="675"/>
                        </a:lnSpc>
                        <a:spcBef>
                          <a:spcPts val="170"/>
                        </a:spcBef>
                      </a:pPr>
                      <a:r>
                        <a:rPr lang="en-US" sz="1000" b="1" dirty="0">
                          <a:latin typeface="Aparajita" panose="02020603050405020304" pitchFamily="18" charset="0"/>
                          <a:cs typeface="Aparajita" panose="02020603050405020304" pitchFamily="18" charset="0"/>
                        </a:rPr>
                        <a:t>Model</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3025" algn="ctr">
                        <a:lnSpc>
                          <a:spcPts val="675"/>
                        </a:lnSpc>
                        <a:spcBef>
                          <a:spcPts val="170"/>
                        </a:spcBef>
                      </a:pPr>
                      <a:endParaRPr lang="en-US" sz="1000" b="1" dirty="0">
                        <a:latin typeface="Aparajita" panose="02020603050405020304" pitchFamily="18" charset="0"/>
                        <a:cs typeface="Aparajita" panose="02020603050405020304" pitchFamily="18" charset="0"/>
                      </a:endParaRPr>
                    </a:p>
                    <a:p>
                      <a:pPr marL="73025" algn="ctr">
                        <a:lnSpc>
                          <a:spcPts val="675"/>
                        </a:lnSpc>
                        <a:spcBef>
                          <a:spcPts val="170"/>
                        </a:spcBef>
                      </a:pPr>
                      <a:r>
                        <a:rPr lang="en-US" sz="1000" b="1" dirty="0">
                          <a:latin typeface="Aparajita" panose="02020603050405020304" pitchFamily="18" charset="0"/>
                          <a:cs typeface="Aparajita" panose="02020603050405020304" pitchFamily="18" charset="0"/>
                        </a:rPr>
                        <a:t>LED Color</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3025" marR="0" lvl="0" indent="0" algn="ctr" defTabSz="914400" eaLnBrk="1" fontAlgn="auto" latinLnBrk="0" hangingPunct="1">
                        <a:lnSpc>
                          <a:spcPts val="675"/>
                        </a:lnSpc>
                        <a:spcBef>
                          <a:spcPts val="170"/>
                        </a:spcBef>
                        <a:spcAft>
                          <a:spcPts val="0"/>
                        </a:spcAft>
                        <a:buClrTx/>
                        <a:buSzTx/>
                        <a:buFontTx/>
                        <a:buNone/>
                        <a:tabLst/>
                        <a:defRPr/>
                      </a:pPr>
                      <a:endParaRPr lang="en-US" sz="1000" b="1" dirty="0">
                        <a:latin typeface="Aparajita" panose="02020603050405020304" pitchFamily="18" charset="0"/>
                        <a:cs typeface="Aparajita" panose="02020603050405020304" pitchFamily="18" charset="0"/>
                      </a:endParaRPr>
                    </a:p>
                    <a:p>
                      <a:pPr marL="73025" marR="0" lvl="0" indent="0" algn="ctr" defTabSz="914400" eaLnBrk="1" fontAlgn="auto" latinLnBrk="0" hangingPunct="1">
                        <a:lnSpc>
                          <a:spcPts val="675"/>
                        </a:lnSpc>
                        <a:spcBef>
                          <a:spcPts val="170"/>
                        </a:spcBef>
                        <a:spcAft>
                          <a:spcPts val="0"/>
                        </a:spcAft>
                        <a:buClrTx/>
                        <a:buSzTx/>
                        <a:buFontTx/>
                        <a:buNone/>
                        <a:tabLst/>
                        <a:defRPr/>
                      </a:pPr>
                      <a:r>
                        <a:rPr lang="en-US" sz="1000" b="1" dirty="0">
                          <a:latin typeface="Aparajita" panose="02020603050405020304" pitchFamily="18" charset="0"/>
                          <a:cs typeface="Aparajita" panose="02020603050405020304" pitchFamily="18" charset="0"/>
                        </a:rPr>
                        <a:t>Size</a:t>
                      </a:r>
                      <a:endParaRPr lang="en-IL" sz="1000" b="1"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6417584"/>
                  </a:ext>
                </a:extLst>
              </a:tr>
              <a:tr h="1087244">
                <a:tc>
                  <a:txBody>
                    <a:bodyPr/>
                    <a:lstStyle/>
                    <a:p>
                      <a:pPr marL="16510" algn="ctr">
                        <a:spcBef>
                          <a:spcPts val="170"/>
                        </a:spcBef>
                      </a:pPr>
                      <a:r>
                        <a:rPr lang="en-US" sz="800" b="0" dirty="0">
                          <a:latin typeface="Aparajita" panose="02020603050405020304" pitchFamily="18" charset="0"/>
                          <a:cs typeface="Aparajita" panose="02020603050405020304" pitchFamily="18" charset="0"/>
                        </a:rPr>
                        <a:t>SOLATILE2</a:t>
                      </a: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0" algn="l">
                        <a:spcBef>
                          <a:spcPts val="0"/>
                        </a:spcBef>
                      </a:pPr>
                      <a:r>
                        <a:rPr lang="en-US" sz="800" b="0" dirty="0">
                          <a:latin typeface="Aparajita" panose="02020603050405020304" pitchFamily="18" charset="0"/>
                          <a:cs typeface="Aparajita" panose="02020603050405020304" pitchFamily="18" charset="0"/>
                        </a:rPr>
                        <a:t>                                     A – Amber</a:t>
                      </a:r>
                    </a:p>
                    <a:p>
                      <a:pPr marL="0" algn="l">
                        <a:spcBef>
                          <a:spcPts val="0"/>
                        </a:spcBef>
                      </a:pPr>
                      <a:r>
                        <a:rPr lang="en-US" sz="800" b="0" dirty="0">
                          <a:latin typeface="Aparajita" panose="02020603050405020304" pitchFamily="18" charset="0"/>
                          <a:cs typeface="Aparajita" panose="02020603050405020304" pitchFamily="18" charset="0"/>
                        </a:rPr>
                        <a:t>                                     W – White</a:t>
                      </a:r>
                    </a:p>
                    <a:p>
                      <a:pPr marL="0" algn="l">
                        <a:spcBef>
                          <a:spcPts val="0"/>
                        </a:spcBef>
                      </a:pPr>
                      <a:r>
                        <a:rPr lang="en-US" sz="800" b="0" dirty="0">
                          <a:latin typeface="Aparajita" panose="02020603050405020304" pitchFamily="18" charset="0"/>
                          <a:cs typeface="Aparajita" panose="02020603050405020304" pitchFamily="18" charset="0"/>
                        </a:rPr>
                        <a:t>                                     B – Blue</a:t>
                      </a:r>
                    </a:p>
                    <a:p>
                      <a:pPr marL="0" algn="l">
                        <a:spcBef>
                          <a:spcPts val="0"/>
                        </a:spcBef>
                      </a:pPr>
                      <a:r>
                        <a:rPr lang="en-US" sz="800" b="0" dirty="0">
                          <a:latin typeface="Aparajita" panose="02020603050405020304" pitchFamily="18" charset="0"/>
                          <a:cs typeface="Aparajita" panose="02020603050405020304" pitchFamily="18" charset="0"/>
                        </a:rPr>
                        <a:t>                                     R – Red</a:t>
                      </a:r>
                    </a:p>
                    <a:p>
                      <a:pPr marL="0" algn="l">
                        <a:spcBef>
                          <a:spcPts val="0"/>
                        </a:spcBef>
                      </a:pPr>
                      <a:r>
                        <a:rPr lang="en-US" sz="800" b="0" dirty="0">
                          <a:latin typeface="Aparajita" panose="02020603050405020304" pitchFamily="18" charset="0"/>
                          <a:cs typeface="Aparajita" panose="02020603050405020304" pitchFamily="18" charset="0"/>
                        </a:rPr>
                        <a:t>                                     G – Green</a:t>
                      </a:r>
                    </a:p>
                    <a:p>
                      <a:pPr marL="0" algn="l">
                        <a:spcBef>
                          <a:spcPts val="0"/>
                        </a:spcBef>
                      </a:pPr>
                      <a:r>
                        <a:rPr lang="en-US" sz="800" b="0" dirty="0">
                          <a:latin typeface="Aparajita" panose="02020603050405020304" pitchFamily="18" charset="0"/>
                          <a:cs typeface="Aparajita" panose="02020603050405020304" pitchFamily="18" charset="0"/>
                        </a:rPr>
                        <a:t>                                     Y -  Yellow</a:t>
                      </a:r>
                    </a:p>
                    <a:p>
                      <a:pPr marL="0" algn="l">
                        <a:spcBef>
                          <a:spcPts val="0"/>
                        </a:spcBef>
                      </a:pPr>
                      <a:r>
                        <a:rPr lang="en-US" sz="800" b="0" dirty="0">
                          <a:latin typeface="Aparajita" panose="02020603050405020304" pitchFamily="18" charset="0"/>
                          <a:cs typeface="Aparajita" panose="02020603050405020304" pitchFamily="18" charset="0"/>
                        </a:rPr>
                        <a:t>                                     O - Orange</a:t>
                      </a: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tc>
                  <a:txBody>
                    <a:bodyPr/>
                    <a:lstStyle/>
                    <a:p>
                      <a:pPr marL="0" algn="l">
                        <a:spcBef>
                          <a:spcPts val="0"/>
                        </a:spcBef>
                      </a:pPr>
                      <a:r>
                        <a:rPr lang="en-US" sz="800" b="0" dirty="0">
                          <a:latin typeface="Aparajita" panose="02020603050405020304" pitchFamily="18" charset="0"/>
                          <a:cs typeface="Aparajita" panose="02020603050405020304" pitchFamily="18" charset="0"/>
                        </a:rPr>
                        <a:t>                                                8X8</a:t>
                      </a:r>
                    </a:p>
                    <a:p>
                      <a:pPr marL="0" algn="l">
                        <a:spcBef>
                          <a:spcPts val="0"/>
                        </a:spcBef>
                      </a:pPr>
                      <a:r>
                        <a:rPr lang="en-US" sz="800" b="0" dirty="0">
                          <a:latin typeface="Aparajita" panose="02020603050405020304" pitchFamily="18" charset="0"/>
                          <a:cs typeface="Aparajita" panose="02020603050405020304" pitchFamily="18" charset="0"/>
                        </a:rPr>
                        <a:t>                                                4X8</a:t>
                      </a:r>
                    </a:p>
                    <a:p>
                      <a:pPr marL="0" algn="l">
                        <a:spcBef>
                          <a:spcPts val="0"/>
                        </a:spcBef>
                      </a:pPr>
                      <a:r>
                        <a:rPr lang="en-US" sz="800" b="0" dirty="0">
                          <a:latin typeface="Aparajita" panose="02020603050405020304" pitchFamily="18" charset="0"/>
                          <a:cs typeface="Aparajita" panose="02020603050405020304" pitchFamily="18" charset="0"/>
                        </a:rPr>
                        <a:t>                                                4X4</a:t>
                      </a:r>
                    </a:p>
                    <a:p>
                      <a:pPr marL="0" algn="l">
                        <a:spcBef>
                          <a:spcPts val="0"/>
                        </a:spcBef>
                      </a:pPr>
                      <a:r>
                        <a:rPr lang="en-US" sz="800" b="0" dirty="0">
                          <a:latin typeface="Aparajita" panose="02020603050405020304" pitchFamily="18" charset="0"/>
                          <a:cs typeface="Aparajita" panose="02020603050405020304" pitchFamily="18" charset="0"/>
                        </a:rPr>
                        <a:t>                                                4R (Round)</a:t>
                      </a:r>
                    </a:p>
                    <a:p>
                      <a:pPr marL="0" algn="l">
                        <a:spcBef>
                          <a:spcPts val="0"/>
                        </a:spcBef>
                      </a:pPr>
                      <a:endParaRPr lang="en-IL" sz="800" b="0" dirty="0">
                        <a:latin typeface="Aparajita" panose="02020603050405020304" pitchFamily="18" charset="0"/>
                        <a:cs typeface="Aparajita"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AD2EA"/>
                    </a:solidFill>
                  </a:tcPr>
                </a:tc>
                <a:extLst>
                  <a:ext uri="{0D108BD9-81ED-4DB2-BD59-A6C34878D82A}">
                    <a16:rowId xmlns:a16="http://schemas.microsoft.com/office/drawing/2014/main" val="3278318103"/>
                  </a:ext>
                </a:extLst>
              </a:tr>
            </a:tbl>
          </a:graphicData>
        </a:graphic>
      </p:graphicFrame>
      <p:sp>
        <p:nvSpPr>
          <p:cNvPr id="5" name="TextBox 4">
            <a:extLst>
              <a:ext uri="{FF2B5EF4-FFF2-40B4-BE49-F238E27FC236}">
                <a16:creationId xmlns:a16="http://schemas.microsoft.com/office/drawing/2014/main" id="{4977A08C-0173-5EC1-443B-7696EE01DB61}"/>
              </a:ext>
            </a:extLst>
          </p:cNvPr>
          <p:cNvSpPr txBox="1"/>
          <p:nvPr/>
        </p:nvSpPr>
        <p:spPr>
          <a:xfrm>
            <a:off x="225194" y="2239791"/>
            <a:ext cx="6115619" cy="246221"/>
          </a:xfrm>
          <a:prstGeom prst="rect">
            <a:avLst/>
          </a:prstGeom>
          <a:noFill/>
        </p:spPr>
        <p:txBody>
          <a:bodyPr wrap="square">
            <a:spAutoFit/>
          </a:bodyPr>
          <a:lstStyle/>
          <a:p>
            <a:pPr marL="241300" marR="0" lvl="0" indent="0" defTabSz="914400" eaLnBrk="1" fontAlgn="auto" latinLnBrk="0" hangingPunct="1">
              <a:lnSpc>
                <a:spcPct val="100000"/>
              </a:lnSpc>
              <a:spcBef>
                <a:spcPts val="475"/>
              </a:spcBef>
              <a:spcAft>
                <a:spcPts val="0"/>
              </a:spcAft>
              <a:buClrTx/>
              <a:buSzTx/>
              <a:buFontTx/>
              <a:buNone/>
              <a:tabLst>
                <a:tab pos="2707005" algn="l"/>
              </a:tabLst>
              <a:defRPr/>
            </a:pPr>
            <a:r>
              <a:rPr kumimoji="0" lang="en-US" sz="1000" b="0" i="0" u="none" strike="noStrike" kern="0" cap="none" spc="0" normalizeH="0" baseline="0" noProof="0" dirty="0">
                <a:ln>
                  <a:noFill/>
                </a:ln>
                <a:solidFill>
                  <a:srgbClr val="1E91B0"/>
                </a:solidFill>
                <a:effectLst/>
                <a:uLnTx/>
                <a:uFillTx/>
                <a:latin typeface="Minion Pro"/>
                <a:ea typeface="Calibri" panose="020F0502020204030204" pitchFamily="34" charset="0"/>
              </a:rPr>
              <a:t>Ordering</a:t>
            </a:r>
            <a:r>
              <a:rPr kumimoji="0" lang="en-US" sz="1000" b="0" i="0" u="none" strike="noStrike" kern="0" cap="none" spc="-15" normalizeH="0" baseline="0" noProof="0" dirty="0">
                <a:ln>
                  <a:noFill/>
                </a:ln>
                <a:solidFill>
                  <a:srgbClr val="1E91B0"/>
                </a:solidFill>
                <a:effectLst/>
                <a:uLnTx/>
                <a:uFillTx/>
                <a:latin typeface="Minion Pro"/>
                <a:ea typeface="Calibri" panose="020F0502020204030204" pitchFamily="34" charset="0"/>
              </a:rPr>
              <a:t> </a:t>
            </a:r>
            <a:r>
              <a:rPr kumimoji="0" lang="en-US" sz="1000" b="0" i="0" u="none" strike="noStrike" kern="0" cap="none" spc="0" normalizeH="0" baseline="0" noProof="0" dirty="0">
                <a:ln>
                  <a:noFill/>
                </a:ln>
                <a:solidFill>
                  <a:srgbClr val="1E91B0"/>
                </a:solidFill>
                <a:effectLst/>
                <a:uLnTx/>
                <a:uFillTx/>
                <a:latin typeface="Minion Pro"/>
                <a:ea typeface="Calibri" panose="020F0502020204030204" pitchFamily="34" charset="0"/>
              </a:rPr>
              <a:t>Guide: </a:t>
            </a:r>
            <a:r>
              <a:rPr kumimoji="0" lang="en-US" sz="1000" b="0" i="0" u="none" strike="noStrike" kern="0" cap="none" spc="0" normalizeH="0" baseline="0" noProof="0" dirty="0">
                <a:ln>
                  <a:noFill/>
                </a:ln>
                <a:solidFill>
                  <a:sysClr val="windowText" lastClr="000000"/>
                </a:solidFill>
                <a:effectLst/>
                <a:uLnTx/>
                <a:uFillTx/>
                <a:latin typeface="Minion Pro"/>
                <a:ea typeface="Calibri" panose="020F0502020204030204" pitchFamily="34" charset="0"/>
              </a:rPr>
              <a:t>EXAMPLE: SOLATILE2-A-8X8</a:t>
            </a:r>
          </a:p>
        </p:txBody>
      </p:sp>
      <p:sp>
        <p:nvSpPr>
          <p:cNvPr id="7" name="object 2">
            <a:extLst>
              <a:ext uri="{FF2B5EF4-FFF2-40B4-BE49-F238E27FC236}">
                <a16:creationId xmlns:a16="http://schemas.microsoft.com/office/drawing/2014/main" id="{766EA7DA-8B7D-287D-46B2-A3B4B7EE2D5B}"/>
              </a:ext>
            </a:extLst>
          </p:cNvPr>
          <p:cNvSpPr txBox="1">
            <a:spLocks/>
          </p:cNvSpPr>
          <p:nvPr/>
        </p:nvSpPr>
        <p:spPr>
          <a:xfrm>
            <a:off x="6077242" y="202800"/>
            <a:ext cx="1695158" cy="443711"/>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US" sz="2800" b="1" i="0" u="none" strike="noStrike" kern="0" cap="none" spc="-114"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rPr>
              <a:t>SOLATILE II</a:t>
            </a:r>
            <a:endParaRPr kumimoji="0" lang="en-US" sz="2800" b="1" i="0" u="none" strike="noStrike" kern="0" cap="none" spc="0" normalizeH="0" baseline="0" noProof="0" dirty="0">
              <a:ln>
                <a:noFill/>
              </a:ln>
              <a:solidFill>
                <a:srgbClr val="426986"/>
              </a:solidFill>
              <a:effectLst/>
              <a:uLnTx/>
              <a:uFillTx/>
              <a:latin typeface="Aparajita" panose="02020603050405020304" pitchFamily="18" charset="0"/>
              <a:ea typeface="+mj-ea"/>
              <a:cs typeface="Aparajita"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890839" y="2740931"/>
            <a:ext cx="1820545" cy="452119"/>
          </a:xfrm>
          <a:prstGeom prst="rect">
            <a:avLst/>
          </a:prstGeom>
        </p:spPr>
        <p:txBody>
          <a:bodyPr vert="horz" wrap="square" lIns="0" tIns="12065" rIns="0" bIns="0" rtlCol="0">
            <a:spAutoFit/>
          </a:bodyPr>
          <a:lstStyle/>
          <a:p>
            <a:pPr marL="12700">
              <a:lnSpc>
                <a:spcPct val="100000"/>
              </a:lnSpc>
              <a:spcBef>
                <a:spcPts val="95"/>
              </a:spcBef>
            </a:pPr>
            <a:r>
              <a:rPr dirty="0">
                <a:latin typeface="Aparajita" panose="02020603050405020304" pitchFamily="18" charset="0"/>
                <a:cs typeface="Aparajita" panose="02020603050405020304" pitchFamily="18" charset="0"/>
              </a:rPr>
              <a:t>Contact</a:t>
            </a:r>
            <a:r>
              <a:rPr spc="120" dirty="0">
                <a:latin typeface="Aparajita" panose="02020603050405020304" pitchFamily="18" charset="0"/>
                <a:cs typeface="Aparajita" panose="02020603050405020304" pitchFamily="18" charset="0"/>
              </a:rPr>
              <a:t> </a:t>
            </a:r>
            <a:r>
              <a:rPr spc="30" dirty="0">
                <a:latin typeface="Aparajita" panose="02020603050405020304" pitchFamily="18" charset="0"/>
                <a:cs typeface="Aparajita" panose="02020603050405020304" pitchFamily="18" charset="0"/>
              </a:rPr>
              <a:t>us</a:t>
            </a:r>
          </a:p>
        </p:txBody>
      </p:sp>
      <p:sp>
        <p:nvSpPr>
          <p:cNvPr id="7" name="object 7"/>
          <p:cNvSpPr/>
          <p:nvPr/>
        </p:nvSpPr>
        <p:spPr>
          <a:xfrm>
            <a:off x="2131136" y="3789431"/>
            <a:ext cx="285750" cy="285750"/>
          </a:xfrm>
          <a:custGeom>
            <a:avLst/>
            <a:gdLst/>
            <a:ahLst/>
            <a:cxnLst/>
            <a:rect l="l" t="t" r="r" b="b"/>
            <a:pathLst>
              <a:path w="285750" h="285750">
                <a:moveTo>
                  <a:pt x="161826" y="285750"/>
                </a:moveTo>
                <a:lnTo>
                  <a:pt x="126751" y="285750"/>
                </a:lnTo>
                <a:lnTo>
                  <a:pt x="98676" y="281223"/>
                </a:lnTo>
                <a:lnTo>
                  <a:pt x="59066" y="260743"/>
                </a:lnTo>
                <a:lnTo>
                  <a:pt x="27834" y="229511"/>
                </a:lnTo>
                <a:lnTo>
                  <a:pt x="7354" y="189901"/>
                </a:lnTo>
                <a:lnTo>
                  <a:pt x="0" y="144288"/>
                </a:lnTo>
                <a:lnTo>
                  <a:pt x="7354" y="98675"/>
                </a:lnTo>
                <a:lnTo>
                  <a:pt x="27834" y="59066"/>
                </a:lnTo>
                <a:lnTo>
                  <a:pt x="59066" y="27834"/>
                </a:lnTo>
                <a:lnTo>
                  <a:pt x="98676" y="7354"/>
                </a:lnTo>
                <a:lnTo>
                  <a:pt x="144288" y="0"/>
                </a:lnTo>
                <a:lnTo>
                  <a:pt x="189901" y="7354"/>
                </a:lnTo>
                <a:lnTo>
                  <a:pt x="229511" y="27834"/>
                </a:lnTo>
                <a:lnTo>
                  <a:pt x="260743" y="59066"/>
                </a:lnTo>
                <a:lnTo>
                  <a:pt x="266400" y="70008"/>
                </a:lnTo>
                <a:lnTo>
                  <a:pt x="84322" y="70008"/>
                </a:lnTo>
                <a:lnTo>
                  <a:pt x="79705" y="72086"/>
                </a:lnTo>
                <a:lnTo>
                  <a:pt x="76415" y="75665"/>
                </a:lnTo>
                <a:lnTo>
                  <a:pt x="73529" y="78897"/>
                </a:lnTo>
                <a:lnTo>
                  <a:pt x="71913" y="83052"/>
                </a:lnTo>
                <a:lnTo>
                  <a:pt x="71971" y="88939"/>
                </a:lnTo>
                <a:lnTo>
                  <a:pt x="85072" y="136728"/>
                </a:lnTo>
                <a:lnTo>
                  <a:pt x="112891" y="176147"/>
                </a:lnTo>
                <a:lnTo>
                  <a:pt x="152311" y="203966"/>
                </a:lnTo>
                <a:lnTo>
                  <a:pt x="200099" y="217068"/>
                </a:lnTo>
                <a:lnTo>
                  <a:pt x="204947" y="217529"/>
                </a:lnTo>
                <a:lnTo>
                  <a:pt x="266938" y="217529"/>
                </a:lnTo>
                <a:lnTo>
                  <a:pt x="260743" y="229511"/>
                </a:lnTo>
                <a:lnTo>
                  <a:pt x="229511" y="260743"/>
                </a:lnTo>
                <a:lnTo>
                  <a:pt x="189901" y="281223"/>
                </a:lnTo>
                <a:lnTo>
                  <a:pt x="161826" y="285750"/>
                </a:lnTo>
                <a:close/>
              </a:path>
              <a:path w="285750" h="285750">
                <a:moveTo>
                  <a:pt x="161834" y="170029"/>
                </a:moveTo>
                <a:lnTo>
                  <a:pt x="148925" y="161698"/>
                </a:lnTo>
                <a:lnTo>
                  <a:pt x="137341" y="151640"/>
                </a:lnTo>
                <a:lnTo>
                  <a:pt x="127283" y="140056"/>
                </a:lnTo>
                <a:lnTo>
                  <a:pt x="118951" y="127147"/>
                </a:lnTo>
                <a:lnTo>
                  <a:pt x="132861" y="113237"/>
                </a:lnTo>
                <a:lnTo>
                  <a:pt x="134534" y="106600"/>
                </a:lnTo>
                <a:lnTo>
                  <a:pt x="131129" y="95519"/>
                </a:lnTo>
                <a:lnTo>
                  <a:pt x="130090" y="90440"/>
                </a:lnTo>
                <a:lnTo>
                  <a:pt x="128532" y="76588"/>
                </a:lnTo>
                <a:lnTo>
                  <a:pt x="121202" y="70008"/>
                </a:lnTo>
                <a:lnTo>
                  <a:pt x="266400" y="70008"/>
                </a:lnTo>
                <a:lnTo>
                  <a:pt x="281223" y="98675"/>
                </a:lnTo>
                <a:lnTo>
                  <a:pt x="285750" y="126751"/>
                </a:lnTo>
                <a:lnTo>
                  <a:pt x="285750" y="154446"/>
                </a:lnTo>
                <a:lnTo>
                  <a:pt x="182381" y="154446"/>
                </a:lnTo>
                <a:lnTo>
                  <a:pt x="175743" y="156120"/>
                </a:lnTo>
                <a:lnTo>
                  <a:pt x="161834" y="170029"/>
                </a:lnTo>
                <a:close/>
              </a:path>
              <a:path w="285750" h="285750">
                <a:moveTo>
                  <a:pt x="266938" y="217529"/>
                </a:moveTo>
                <a:lnTo>
                  <a:pt x="204947" y="217529"/>
                </a:lnTo>
                <a:lnTo>
                  <a:pt x="209795" y="215913"/>
                </a:lnTo>
                <a:lnTo>
                  <a:pt x="216952" y="209334"/>
                </a:lnTo>
                <a:lnTo>
                  <a:pt x="219030" y="204716"/>
                </a:lnTo>
                <a:lnTo>
                  <a:pt x="218972" y="167836"/>
                </a:lnTo>
                <a:lnTo>
                  <a:pt x="212393" y="160449"/>
                </a:lnTo>
                <a:lnTo>
                  <a:pt x="198541" y="158890"/>
                </a:lnTo>
                <a:lnTo>
                  <a:pt x="193462" y="157851"/>
                </a:lnTo>
                <a:lnTo>
                  <a:pt x="182381" y="154446"/>
                </a:lnTo>
                <a:lnTo>
                  <a:pt x="285750" y="154446"/>
                </a:lnTo>
                <a:lnTo>
                  <a:pt x="285750" y="161826"/>
                </a:lnTo>
                <a:lnTo>
                  <a:pt x="281223" y="189901"/>
                </a:lnTo>
                <a:lnTo>
                  <a:pt x="266938" y="217529"/>
                </a:lnTo>
                <a:close/>
              </a:path>
            </a:pathLst>
          </a:custGeom>
          <a:solidFill>
            <a:srgbClr val="1278A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8" name="object 8"/>
          <p:cNvSpPr txBox="1"/>
          <p:nvPr/>
        </p:nvSpPr>
        <p:spPr>
          <a:xfrm>
            <a:off x="2857857" y="3701824"/>
            <a:ext cx="2731770" cy="558800"/>
          </a:xfrm>
          <a:prstGeom prst="rect">
            <a:avLst/>
          </a:prstGeom>
        </p:spPr>
        <p:txBody>
          <a:bodyPr vert="horz" wrap="square" lIns="0" tIns="50800" rIns="0" bIns="0" rtlCol="0">
            <a:spAutoFit/>
          </a:bodyPr>
          <a:lstStyle/>
          <a:p>
            <a:pPr marL="12700" marR="0" lvl="0" indent="0" defTabSz="914400" eaLnBrk="1" fontAlgn="auto" latinLnBrk="0" hangingPunct="1">
              <a:lnSpc>
                <a:spcPct val="100000"/>
              </a:lnSpc>
              <a:spcBef>
                <a:spcPts val="400"/>
              </a:spcBef>
              <a:spcAft>
                <a:spcPts val="0"/>
              </a:spcAft>
              <a:buClrTx/>
              <a:buSzTx/>
              <a:buFontTx/>
              <a:buNone/>
              <a:tabLst/>
              <a:defRPr/>
            </a:pPr>
            <a:r>
              <a:rPr kumimoji="0" sz="1500" b="0" i="0" u="none" strike="noStrike" kern="0" cap="none" spc="-10" normalizeH="0" baseline="0" noProof="0" dirty="0">
                <a:ln>
                  <a:noFill/>
                </a:ln>
                <a:solidFill>
                  <a:srgbClr val="426986"/>
                </a:solidFill>
                <a:effectLst/>
                <a:uLnTx/>
                <a:uFillTx/>
                <a:latin typeface="Aparajita" panose="02020603050405020304" pitchFamily="18" charset="0"/>
                <a:cs typeface="Aparajita" panose="02020603050405020304" pitchFamily="18" charset="0"/>
              </a:rPr>
              <a:t>+1.201.490.4499</a:t>
            </a:r>
            <a:endParaRPr kumimoji="0" sz="15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a:p>
            <a:pPr marL="12700" marR="0" lvl="0" indent="0" defTabSz="914400" eaLnBrk="1" fontAlgn="auto" latinLnBrk="0" hangingPunct="1">
              <a:lnSpc>
                <a:spcPct val="100000"/>
              </a:lnSpc>
              <a:spcBef>
                <a:spcPts val="300"/>
              </a:spcBef>
              <a:spcAft>
                <a:spcPts val="0"/>
              </a:spcAft>
              <a:buClrTx/>
              <a:buSzTx/>
              <a:buFontTx/>
              <a:buNone/>
              <a:tabLst/>
              <a:defRPr/>
            </a:pPr>
            <a:r>
              <a:rPr kumimoji="0" sz="1500" b="0" i="0" u="none" strike="noStrike" kern="0" cap="none" spc="-114" normalizeH="0" baseline="0" noProof="0" dirty="0">
                <a:ln>
                  <a:noFill/>
                </a:ln>
                <a:solidFill>
                  <a:srgbClr val="426986"/>
                </a:solidFill>
                <a:effectLst/>
                <a:uLnTx/>
                <a:uFillTx/>
                <a:latin typeface="Aparajita" panose="02020603050405020304" pitchFamily="18" charset="0"/>
                <a:cs typeface="Aparajita" panose="02020603050405020304" pitchFamily="18" charset="0"/>
              </a:rPr>
              <a:t>Toll</a:t>
            </a:r>
            <a:r>
              <a:rPr kumimoji="0" sz="1500" b="0" i="0" u="none" strike="noStrike" kern="0" cap="none" spc="-25" normalizeH="0" baseline="0" noProof="0" dirty="0">
                <a:ln>
                  <a:noFill/>
                </a:ln>
                <a:solidFill>
                  <a:srgbClr val="426986"/>
                </a:solidFill>
                <a:effectLst/>
                <a:uLnTx/>
                <a:uFillTx/>
                <a:latin typeface="Aparajita" panose="02020603050405020304" pitchFamily="18" charset="0"/>
                <a:cs typeface="Aparajita" panose="02020603050405020304" pitchFamily="18" charset="0"/>
              </a:rPr>
              <a:t> </a:t>
            </a:r>
            <a:r>
              <a:rPr kumimoji="0" sz="1500" b="0" i="0" u="none" strike="noStrike" kern="0" cap="none" spc="-70" normalizeH="0" baseline="0" noProof="0" dirty="0">
                <a:ln>
                  <a:noFill/>
                </a:ln>
                <a:solidFill>
                  <a:srgbClr val="426986"/>
                </a:solidFill>
                <a:effectLst/>
                <a:uLnTx/>
                <a:uFillTx/>
                <a:latin typeface="Aparajita" panose="02020603050405020304" pitchFamily="18" charset="0"/>
                <a:cs typeface="Aparajita" panose="02020603050405020304" pitchFamily="18" charset="0"/>
              </a:rPr>
              <a:t>free:</a:t>
            </a:r>
            <a:r>
              <a:rPr kumimoji="0" sz="1500" b="0" i="0" u="none" strike="noStrike" kern="0" cap="none" spc="-25" normalizeH="0" baseline="0" noProof="0" dirty="0">
                <a:ln>
                  <a:noFill/>
                </a:ln>
                <a:solidFill>
                  <a:srgbClr val="426986"/>
                </a:solidFill>
                <a:effectLst/>
                <a:uLnTx/>
                <a:uFillTx/>
                <a:latin typeface="Aparajita" panose="02020603050405020304" pitchFamily="18" charset="0"/>
                <a:cs typeface="Aparajita" panose="02020603050405020304" pitchFamily="18" charset="0"/>
              </a:rPr>
              <a:t> </a:t>
            </a:r>
            <a:r>
              <a:rPr kumimoji="0" sz="1500" b="0" i="0" u="none" strike="noStrike" kern="0" cap="none" spc="-55" normalizeH="0" baseline="0" noProof="0" dirty="0">
                <a:ln>
                  <a:noFill/>
                </a:ln>
                <a:solidFill>
                  <a:srgbClr val="426986"/>
                </a:solidFill>
                <a:effectLst/>
                <a:uLnTx/>
                <a:uFillTx/>
                <a:latin typeface="Aparajita" panose="02020603050405020304" pitchFamily="18" charset="0"/>
                <a:cs typeface="Aparajita" panose="02020603050405020304" pitchFamily="18" charset="0"/>
              </a:rPr>
              <a:t>1.888.333.SOLAR</a:t>
            </a:r>
            <a:r>
              <a:rPr kumimoji="0" sz="1500" b="0" i="0" u="none" strike="noStrike" kern="0" cap="none" spc="-25" normalizeH="0" baseline="0" noProof="0" dirty="0">
                <a:ln>
                  <a:noFill/>
                </a:ln>
                <a:solidFill>
                  <a:srgbClr val="426986"/>
                </a:solidFill>
                <a:effectLst/>
                <a:uLnTx/>
                <a:uFillTx/>
                <a:latin typeface="Aparajita" panose="02020603050405020304" pitchFamily="18" charset="0"/>
                <a:cs typeface="Aparajita" panose="02020603050405020304" pitchFamily="18" charset="0"/>
              </a:rPr>
              <a:t> </a:t>
            </a:r>
            <a:r>
              <a:rPr kumimoji="0" sz="1500" b="0" i="0" u="none" strike="noStrike" kern="0" cap="none" spc="-10" normalizeH="0" baseline="0" noProof="0" dirty="0">
                <a:ln>
                  <a:noFill/>
                </a:ln>
                <a:solidFill>
                  <a:srgbClr val="426986"/>
                </a:solidFill>
                <a:effectLst/>
                <a:uLnTx/>
                <a:uFillTx/>
                <a:latin typeface="Aparajita" panose="02020603050405020304" pitchFamily="18" charset="0"/>
                <a:cs typeface="Aparajita" panose="02020603050405020304" pitchFamily="18" charset="0"/>
              </a:rPr>
              <a:t>(7652)</a:t>
            </a:r>
            <a:endParaRPr kumimoji="0" sz="1500" b="0" i="0" u="none" strike="noStrike" kern="0" cap="none" spc="0" normalizeH="0" baseline="0" noProof="0" dirty="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9" name="object 9"/>
          <p:cNvSpPr/>
          <p:nvPr/>
        </p:nvSpPr>
        <p:spPr>
          <a:xfrm>
            <a:off x="2131136" y="4978603"/>
            <a:ext cx="285750" cy="285750"/>
          </a:xfrm>
          <a:custGeom>
            <a:avLst/>
            <a:gdLst/>
            <a:ahLst/>
            <a:cxnLst/>
            <a:rect l="l" t="t" r="r" b="b"/>
            <a:pathLst>
              <a:path w="285750" h="285750">
                <a:moveTo>
                  <a:pt x="161826" y="285750"/>
                </a:moveTo>
                <a:lnTo>
                  <a:pt x="126751" y="285750"/>
                </a:lnTo>
                <a:lnTo>
                  <a:pt x="98676" y="281223"/>
                </a:lnTo>
                <a:lnTo>
                  <a:pt x="59066" y="260743"/>
                </a:lnTo>
                <a:lnTo>
                  <a:pt x="27834" y="229511"/>
                </a:lnTo>
                <a:lnTo>
                  <a:pt x="7354" y="189901"/>
                </a:lnTo>
                <a:lnTo>
                  <a:pt x="0" y="144288"/>
                </a:lnTo>
                <a:lnTo>
                  <a:pt x="7354" y="98675"/>
                </a:lnTo>
                <a:lnTo>
                  <a:pt x="27834" y="59066"/>
                </a:lnTo>
                <a:lnTo>
                  <a:pt x="59066" y="27834"/>
                </a:lnTo>
                <a:lnTo>
                  <a:pt x="98676" y="7354"/>
                </a:lnTo>
                <a:lnTo>
                  <a:pt x="144288" y="0"/>
                </a:lnTo>
                <a:lnTo>
                  <a:pt x="189901" y="7354"/>
                </a:lnTo>
                <a:lnTo>
                  <a:pt x="229511" y="27834"/>
                </a:lnTo>
                <a:lnTo>
                  <a:pt x="260743" y="59066"/>
                </a:lnTo>
                <a:lnTo>
                  <a:pt x="274547" y="85765"/>
                </a:lnTo>
                <a:lnTo>
                  <a:pt x="59158" y="85765"/>
                </a:lnTo>
                <a:lnTo>
                  <a:pt x="75711" y="102329"/>
                </a:lnTo>
                <a:lnTo>
                  <a:pt x="56792" y="102329"/>
                </a:lnTo>
                <a:lnTo>
                  <a:pt x="56792" y="186478"/>
                </a:lnTo>
                <a:lnTo>
                  <a:pt x="75549" y="186478"/>
                </a:lnTo>
                <a:lnTo>
                  <a:pt x="59389" y="202639"/>
                </a:lnTo>
                <a:lnTo>
                  <a:pt x="59259" y="202639"/>
                </a:lnTo>
                <a:lnTo>
                  <a:pt x="60485" y="203620"/>
                </a:lnTo>
                <a:lnTo>
                  <a:pt x="61986" y="204197"/>
                </a:lnTo>
                <a:lnTo>
                  <a:pt x="273831" y="204197"/>
                </a:lnTo>
                <a:lnTo>
                  <a:pt x="260743" y="229511"/>
                </a:lnTo>
                <a:lnTo>
                  <a:pt x="229511" y="260743"/>
                </a:lnTo>
                <a:lnTo>
                  <a:pt x="189901" y="281223"/>
                </a:lnTo>
                <a:lnTo>
                  <a:pt x="161826" y="285750"/>
                </a:lnTo>
                <a:close/>
              </a:path>
              <a:path w="285750" h="285750">
                <a:moveTo>
                  <a:pt x="166971" y="169510"/>
                </a:moveTo>
                <a:lnTo>
                  <a:pt x="147290" y="169510"/>
                </a:lnTo>
                <a:lnTo>
                  <a:pt x="148963" y="168817"/>
                </a:lnTo>
                <a:lnTo>
                  <a:pt x="232016" y="85765"/>
                </a:lnTo>
                <a:lnTo>
                  <a:pt x="274547" y="85765"/>
                </a:lnTo>
                <a:lnTo>
                  <a:pt x="281223" y="98675"/>
                </a:lnTo>
                <a:lnTo>
                  <a:pt x="281812" y="102329"/>
                </a:lnTo>
                <a:lnTo>
                  <a:pt x="234267" y="102329"/>
                </a:lnTo>
                <a:lnTo>
                  <a:pt x="192308" y="144288"/>
                </a:lnTo>
                <a:lnTo>
                  <a:pt x="201702" y="153696"/>
                </a:lnTo>
                <a:lnTo>
                  <a:pt x="182785" y="153696"/>
                </a:lnTo>
                <a:lnTo>
                  <a:pt x="166971" y="169510"/>
                </a:lnTo>
                <a:close/>
              </a:path>
              <a:path w="285750" h="285750">
                <a:moveTo>
                  <a:pt x="75549" y="186478"/>
                </a:moveTo>
                <a:lnTo>
                  <a:pt x="56792" y="186478"/>
                </a:lnTo>
                <a:lnTo>
                  <a:pt x="98982" y="144288"/>
                </a:lnTo>
                <a:lnTo>
                  <a:pt x="98751" y="144288"/>
                </a:lnTo>
                <a:lnTo>
                  <a:pt x="56792" y="102329"/>
                </a:lnTo>
                <a:lnTo>
                  <a:pt x="75711" y="102329"/>
                </a:lnTo>
                <a:lnTo>
                  <a:pt x="127041" y="153696"/>
                </a:lnTo>
                <a:lnTo>
                  <a:pt x="108332" y="153696"/>
                </a:lnTo>
                <a:lnTo>
                  <a:pt x="75549" y="186478"/>
                </a:lnTo>
                <a:close/>
              </a:path>
              <a:path w="285750" h="285750">
                <a:moveTo>
                  <a:pt x="281812" y="186247"/>
                </a:moveTo>
                <a:lnTo>
                  <a:pt x="234267" y="186247"/>
                </a:lnTo>
                <a:lnTo>
                  <a:pt x="234267" y="102329"/>
                </a:lnTo>
                <a:lnTo>
                  <a:pt x="281812" y="102329"/>
                </a:lnTo>
                <a:lnTo>
                  <a:pt x="285750" y="126751"/>
                </a:lnTo>
                <a:lnTo>
                  <a:pt x="285750" y="161826"/>
                </a:lnTo>
                <a:lnTo>
                  <a:pt x="281812" y="186247"/>
                </a:lnTo>
                <a:close/>
              </a:path>
              <a:path w="285750" h="285750">
                <a:moveTo>
                  <a:pt x="150752" y="182785"/>
                </a:moveTo>
                <a:lnTo>
                  <a:pt x="140133" y="182785"/>
                </a:lnTo>
                <a:lnTo>
                  <a:pt x="135112" y="180707"/>
                </a:lnTo>
                <a:lnTo>
                  <a:pt x="108101" y="153696"/>
                </a:lnTo>
                <a:lnTo>
                  <a:pt x="127041" y="153696"/>
                </a:lnTo>
                <a:lnTo>
                  <a:pt x="140883" y="167548"/>
                </a:lnTo>
                <a:lnTo>
                  <a:pt x="142095" y="168817"/>
                </a:lnTo>
                <a:lnTo>
                  <a:pt x="143769" y="169510"/>
                </a:lnTo>
                <a:lnTo>
                  <a:pt x="166971" y="169510"/>
                </a:lnTo>
                <a:lnTo>
                  <a:pt x="155774" y="180707"/>
                </a:lnTo>
                <a:lnTo>
                  <a:pt x="150752" y="182785"/>
                </a:lnTo>
                <a:close/>
              </a:path>
              <a:path w="285750" h="285750">
                <a:moveTo>
                  <a:pt x="273831" y="204197"/>
                </a:moveTo>
                <a:lnTo>
                  <a:pt x="229188" y="204197"/>
                </a:lnTo>
                <a:lnTo>
                  <a:pt x="230689" y="203620"/>
                </a:lnTo>
                <a:lnTo>
                  <a:pt x="231727" y="202639"/>
                </a:lnTo>
                <a:lnTo>
                  <a:pt x="182785" y="153696"/>
                </a:lnTo>
                <a:lnTo>
                  <a:pt x="201702" y="153696"/>
                </a:lnTo>
                <a:lnTo>
                  <a:pt x="234209" y="186247"/>
                </a:lnTo>
                <a:lnTo>
                  <a:pt x="281812" y="186247"/>
                </a:lnTo>
                <a:lnTo>
                  <a:pt x="281223" y="189901"/>
                </a:lnTo>
                <a:lnTo>
                  <a:pt x="273831" y="204197"/>
                </a:lnTo>
                <a:close/>
              </a:path>
            </a:pathLst>
          </a:custGeom>
          <a:solidFill>
            <a:srgbClr val="1278A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0" name="object 10"/>
          <p:cNvSpPr txBox="1"/>
          <p:nvPr/>
        </p:nvSpPr>
        <p:spPr>
          <a:xfrm>
            <a:off x="2857857" y="5031489"/>
            <a:ext cx="2216785" cy="2436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500" b="0" i="0" u="none" strike="noStrike" kern="0" cap="none" spc="-40" normalizeH="0" baseline="0" noProof="0" dirty="0">
                <a:ln>
                  <a:noFill/>
                </a:ln>
                <a:solidFill>
                  <a:srgbClr val="426986"/>
                </a:solidFill>
                <a:effectLst/>
                <a:uLnTx/>
                <a:uFillTx/>
                <a:latin typeface="Aparajita" panose="02020603050405020304" pitchFamily="18" charset="0"/>
                <a:cs typeface="Aparajita" panose="02020603050405020304" pitchFamily="18" charset="0"/>
                <a:hlinkClick r:id="rId2"/>
              </a:rPr>
              <a:t>contact@solarpathusa.com</a:t>
            </a:r>
            <a:endParaRPr kumimoji="0" sz="1500" b="0" i="0" u="none" strike="noStrike" kern="0" cap="none" spc="0" normalizeH="0" baseline="0" noProof="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1" name="object 11"/>
          <p:cNvSpPr/>
          <p:nvPr/>
        </p:nvSpPr>
        <p:spPr>
          <a:xfrm>
            <a:off x="2131136" y="6172200"/>
            <a:ext cx="285750" cy="285750"/>
          </a:xfrm>
          <a:custGeom>
            <a:avLst/>
            <a:gdLst/>
            <a:ahLst/>
            <a:cxnLst/>
            <a:rect l="l" t="t" r="r" b="b"/>
            <a:pathLst>
              <a:path w="285750" h="285750">
                <a:moveTo>
                  <a:pt x="161826" y="285750"/>
                </a:moveTo>
                <a:lnTo>
                  <a:pt x="126751" y="285750"/>
                </a:lnTo>
                <a:lnTo>
                  <a:pt x="98676" y="281223"/>
                </a:lnTo>
                <a:lnTo>
                  <a:pt x="59066" y="260743"/>
                </a:lnTo>
                <a:lnTo>
                  <a:pt x="27834" y="229511"/>
                </a:lnTo>
                <a:lnTo>
                  <a:pt x="7464" y="190114"/>
                </a:lnTo>
                <a:lnTo>
                  <a:pt x="7354" y="189901"/>
                </a:lnTo>
                <a:lnTo>
                  <a:pt x="0" y="144288"/>
                </a:lnTo>
                <a:lnTo>
                  <a:pt x="7354" y="98675"/>
                </a:lnTo>
                <a:lnTo>
                  <a:pt x="27834" y="59066"/>
                </a:lnTo>
                <a:lnTo>
                  <a:pt x="59066" y="27834"/>
                </a:lnTo>
                <a:lnTo>
                  <a:pt x="98676" y="7354"/>
                </a:lnTo>
                <a:lnTo>
                  <a:pt x="144288" y="0"/>
                </a:lnTo>
                <a:lnTo>
                  <a:pt x="189901" y="7354"/>
                </a:lnTo>
                <a:lnTo>
                  <a:pt x="229511" y="27834"/>
                </a:lnTo>
                <a:lnTo>
                  <a:pt x="260743" y="59066"/>
                </a:lnTo>
                <a:lnTo>
                  <a:pt x="145549" y="59066"/>
                </a:lnTo>
                <a:lnTo>
                  <a:pt x="143045" y="60832"/>
                </a:lnTo>
                <a:lnTo>
                  <a:pt x="123972" y="60832"/>
                </a:lnTo>
                <a:lnTo>
                  <a:pt x="109889" y="65665"/>
                </a:lnTo>
                <a:lnTo>
                  <a:pt x="96969" y="72663"/>
                </a:lnTo>
                <a:lnTo>
                  <a:pt x="85445" y="81609"/>
                </a:lnTo>
                <a:lnTo>
                  <a:pt x="75549" y="92287"/>
                </a:lnTo>
                <a:lnTo>
                  <a:pt x="277919" y="92287"/>
                </a:lnTo>
                <a:lnTo>
                  <a:pt x="281223" y="98675"/>
                </a:lnTo>
                <a:lnTo>
                  <a:pt x="282100" y="104118"/>
                </a:lnTo>
                <a:lnTo>
                  <a:pt x="67700" y="104118"/>
                </a:lnTo>
                <a:lnTo>
                  <a:pt x="63520" y="112733"/>
                </a:lnTo>
                <a:lnTo>
                  <a:pt x="60276" y="121830"/>
                </a:lnTo>
                <a:lnTo>
                  <a:pt x="58017" y="131348"/>
                </a:lnTo>
                <a:lnTo>
                  <a:pt x="56792" y="141229"/>
                </a:lnTo>
                <a:lnTo>
                  <a:pt x="285750" y="141229"/>
                </a:lnTo>
                <a:lnTo>
                  <a:pt x="285750" y="153003"/>
                </a:lnTo>
                <a:lnTo>
                  <a:pt x="56792" y="153003"/>
                </a:lnTo>
                <a:lnTo>
                  <a:pt x="57886" y="161826"/>
                </a:lnTo>
                <a:lnTo>
                  <a:pt x="57988" y="162649"/>
                </a:lnTo>
                <a:lnTo>
                  <a:pt x="58017" y="162884"/>
                </a:lnTo>
                <a:lnTo>
                  <a:pt x="67700" y="190114"/>
                </a:lnTo>
                <a:lnTo>
                  <a:pt x="281113" y="190114"/>
                </a:lnTo>
                <a:lnTo>
                  <a:pt x="275025" y="201888"/>
                </a:lnTo>
                <a:lnTo>
                  <a:pt x="75496" y="201888"/>
                </a:lnTo>
                <a:lnTo>
                  <a:pt x="85445" y="212623"/>
                </a:lnTo>
                <a:lnTo>
                  <a:pt x="96969" y="221569"/>
                </a:lnTo>
                <a:lnTo>
                  <a:pt x="109889" y="228567"/>
                </a:lnTo>
                <a:lnTo>
                  <a:pt x="123972" y="233401"/>
                </a:lnTo>
                <a:lnTo>
                  <a:pt x="143047" y="233401"/>
                </a:lnTo>
                <a:lnTo>
                  <a:pt x="145500" y="235133"/>
                </a:lnTo>
                <a:lnTo>
                  <a:pt x="255121" y="235133"/>
                </a:lnTo>
                <a:lnTo>
                  <a:pt x="229511" y="260743"/>
                </a:lnTo>
                <a:lnTo>
                  <a:pt x="189901" y="281223"/>
                </a:lnTo>
                <a:lnTo>
                  <a:pt x="161826" y="285750"/>
                </a:lnTo>
                <a:close/>
              </a:path>
              <a:path w="285750" h="285750">
                <a:moveTo>
                  <a:pt x="189076" y="92287"/>
                </a:moveTo>
                <a:lnTo>
                  <a:pt x="175939" y="92287"/>
                </a:lnTo>
                <a:lnTo>
                  <a:pt x="169810" y="82207"/>
                </a:lnTo>
                <a:lnTo>
                  <a:pt x="162619" y="73190"/>
                </a:lnTo>
                <a:lnTo>
                  <a:pt x="154480" y="65439"/>
                </a:lnTo>
                <a:lnTo>
                  <a:pt x="145452" y="59066"/>
                </a:lnTo>
                <a:lnTo>
                  <a:pt x="260743" y="59066"/>
                </a:lnTo>
                <a:lnTo>
                  <a:pt x="261656" y="60832"/>
                </a:lnTo>
                <a:lnTo>
                  <a:pt x="167028" y="60832"/>
                </a:lnTo>
                <a:lnTo>
                  <a:pt x="173484" y="67694"/>
                </a:lnTo>
                <a:lnTo>
                  <a:pt x="179329" y="75260"/>
                </a:lnTo>
                <a:lnTo>
                  <a:pt x="184535" y="83476"/>
                </a:lnTo>
                <a:lnTo>
                  <a:pt x="189076" y="92287"/>
                </a:lnTo>
                <a:close/>
              </a:path>
              <a:path w="285750" h="285750">
                <a:moveTo>
                  <a:pt x="115062" y="92287"/>
                </a:moveTo>
                <a:lnTo>
                  <a:pt x="101925" y="92287"/>
                </a:lnTo>
                <a:lnTo>
                  <a:pt x="106474" y="83476"/>
                </a:lnTo>
                <a:lnTo>
                  <a:pt x="111693" y="75260"/>
                </a:lnTo>
                <a:lnTo>
                  <a:pt x="117541" y="67694"/>
                </a:lnTo>
                <a:lnTo>
                  <a:pt x="123972" y="60832"/>
                </a:lnTo>
                <a:lnTo>
                  <a:pt x="143045" y="60832"/>
                </a:lnTo>
                <a:lnTo>
                  <a:pt x="136510" y="65439"/>
                </a:lnTo>
                <a:lnTo>
                  <a:pt x="128380" y="73190"/>
                </a:lnTo>
                <a:lnTo>
                  <a:pt x="121192" y="82207"/>
                </a:lnTo>
                <a:lnTo>
                  <a:pt x="115062" y="92287"/>
                </a:lnTo>
                <a:close/>
              </a:path>
              <a:path w="285750" h="285750">
                <a:moveTo>
                  <a:pt x="277919" y="92287"/>
                </a:moveTo>
                <a:lnTo>
                  <a:pt x="215452" y="92287"/>
                </a:lnTo>
                <a:lnTo>
                  <a:pt x="205564" y="81609"/>
                </a:lnTo>
                <a:lnTo>
                  <a:pt x="194054" y="72663"/>
                </a:lnTo>
                <a:lnTo>
                  <a:pt x="181136" y="65665"/>
                </a:lnTo>
                <a:lnTo>
                  <a:pt x="167028" y="60832"/>
                </a:lnTo>
                <a:lnTo>
                  <a:pt x="261656" y="60832"/>
                </a:lnTo>
                <a:lnTo>
                  <a:pt x="277919" y="92287"/>
                </a:lnTo>
                <a:close/>
              </a:path>
              <a:path w="285750" h="285750">
                <a:moveTo>
                  <a:pt x="102156" y="141229"/>
                </a:moveTo>
                <a:lnTo>
                  <a:pt x="90324" y="141229"/>
                </a:lnTo>
                <a:lnTo>
                  <a:pt x="91079" y="131478"/>
                </a:lnTo>
                <a:lnTo>
                  <a:pt x="92481" y="122133"/>
                </a:lnTo>
                <a:lnTo>
                  <a:pt x="94566" y="112863"/>
                </a:lnTo>
                <a:lnTo>
                  <a:pt x="97192" y="104118"/>
                </a:lnTo>
                <a:lnTo>
                  <a:pt x="109717" y="104118"/>
                </a:lnTo>
                <a:lnTo>
                  <a:pt x="106842" y="112733"/>
                </a:lnTo>
                <a:lnTo>
                  <a:pt x="104594" y="121830"/>
                </a:lnTo>
                <a:lnTo>
                  <a:pt x="104530" y="122133"/>
                </a:lnTo>
                <a:lnTo>
                  <a:pt x="103018" y="131348"/>
                </a:lnTo>
                <a:lnTo>
                  <a:pt x="102156" y="141229"/>
                </a:lnTo>
                <a:close/>
              </a:path>
              <a:path w="285750" h="285750">
                <a:moveTo>
                  <a:pt x="200734" y="141229"/>
                </a:moveTo>
                <a:lnTo>
                  <a:pt x="188902" y="141229"/>
                </a:lnTo>
                <a:lnTo>
                  <a:pt x="188086" y="131478"/>
                </a:lnTo>
                <a:lnTo>
                  <a:pt x="186550" y="122133"/>
                </a:lnTo>
                <a:lnTo>
                  <a:pt x="184268" y="112863"/>
                </a:lnTo>
                <a:lnTo>
                  <a:pt x="181342" y="104118"/>
                </a:lnTo>
                <a:lnTo>
                  <a:pt x="193866" y="104118"/>
                </a:lnTo>
                <a:lnTo>
                  <a:pt x="196439" y="112733"/>
                </a:lnTo>
                <a:lnTo>
                  <a:pt x="198483" y="121830"/>
                </a:lnTo>
                <a:lnTo>
                  <a:pt x="198551" y="122133"/>
                </a:lnTo>
                <a:lnTo>
                  <a:pt x="199934" y="131348"/>
                </a:lnTo>
                <a:lnTo>
                  <a:pt x="200734" y="141229"/>
                </a:lnTo>
                <a:close/>
              </a:path>
              <a:path w="285750" h="285750">
                <a:moveTo>
                  <a:pt x="285750" y="141229"/>
                </a:moveTo>
                <a:lnTo>
                  <a:pt x="234267" y="141229"/>
                </a:lnTo>
                <a:lnTo>
                  <a:pt x="233081" y="131478"/>
                </a:lnTo>
                <a:lnTo>
                  <a:pt x="233066" y="131348"/>
                </a:lnTo>
                <a:lnTo>
                  <a:pt x="230876" y="122133"/>
                </a:lnTo>
                <a:lnTo>
                  <a:pt x="230804" y="121830"/>
                </a:lnTo>
                <a:lnTo>
                  <a:pt x="227593" y="112863"/>
                </a:lnTo>
                <a:lnTo>
                  <a:pt x="227547" y="112733"/>
                </a:lnTo>
                <a:lnTo>
                  <a:pt x="223359" y="104118"/>
                </a:lnTo>
                <a:lnTo>
                  <a:pt x="282100" y="104118"/>
                </a:lnTo>
                <a:lnTo>
                  <a:pt x="285750" y="126751"/>
                </a:lnTo>
                <a:lnTo>
                  <a:pt x="285750" y="141229"/>
                </a:lnTo>
                <a:close/>
              </a:path>
              <a:path w="285750" h="285750">
                <a:moveTo>
                  <a:pt x="109717" y="190114"/>
                </a:moveTo>
                <a:lnTo>
                  <a:pt x="97192" y="190114"/>
                </a:lnTo>
                <a:lnTo>
                  <a:pt x="94620" y="181499"/>
                </a:lnTo>
                <a:lnTo>
                  <a:pt x="94545" y="181248"/>
                </a:lnTo>
                <a:lnTo>
                  <a:pt x="92575" y="172403"/>
                </a:lnTo>
                <a:lnTo>
                  <a:pt x="92503" y="172078"/>
                </a:lnTo>
                <a:lnTo>
                  <a:pt x="91124" y="162884"/>
                </a:lnTo>
                <a:lnTo>
                  <a:pt x="91024" y="161826"/>
                </a:lnTo>
                <a:lnTo>
                  <a:pt x="90324" y="153003"/>
                </a:lnTo>
                <a:lnTo>
                  <a:pt x="102156" y="153003"/>
                </a:lnTo>
                <a:lnTo>
                  <a:pt x="102894" y="161826"/>
                </a:lnTo>
                <a:lnTo>
                  <a:pt x="102993" y="162884"/>
                </a:lnTo>
                <a:lnTo>
                  <a:pt x="104505" y="172078"/>
                </a:lnTo>
                <a:lnTo>
                  <a:pt x="106760" y="181248"/>
                </a:lnTo>
                <a:lnTo>
                  <a:pt x="109645" y="189901"/>
                </a:lnTo>
                <a:lnTo>
                  <a:pt x="109717" y="190114"/>
                </a:lnTo>
                <a:close/>
              </a:path>
              <a:path w="285750" h="285750">
                <a:moveTo>
                  <a:pt x="193808" y="190114"/>
                </a:moveTo>
                <a:lnTo>
                  <a:pt x="181342" y="190114"/>
                </a:lnTo>
                <a:lnTo>
                  <a:pt x="184217" y="181499"/>
                </a:lnTo>
                <a:lnTo>
                  <a:pt x="186465" y="172403"/>
                </a:lnTo>
                <a:lnTo>
                  <a:pt x="186532" y="172078"/>
                </a:lnTo>
                <a:lnTo>
                  <a:pt x="188041" y="162884"/>
                </a:lnTo>
                <a:lnTo>
                  <a:pt x="188902" y="153003"/>
                </a:lnTo>
                <a:lnTo>
                  <a:pt x="200676" y="153003"/>
                </a:lnTo>
                <a:lnTo>
                  <a:pt x="193872" y="189901"/>
                </a:lnTo>
                <a:lnTo>
                  <a:pt x="193808" y="190114"/>
                </a:lnTo>
                <a:close/>
              </a:path>
              <a:path w="285750" h="285750">
                <a:moveTo>
                  <a:pt x="281113" y="190114"/>
                </a:moveTo>
                <a:lnTo>
                  <a:pt x="223301" y="190114"/>
                </a:lnTo>
                <a:lnTo>
                  <a:pt x="227489" y="181499"/>
                </a:lnTo>
                <a:lnTo>
                  <a:pt x="230746" y="172403"/>
                </a:lnTo>
                <a:lnTo>
                  <a:pt x="233008" y="162884"/>
                </a:lnTo>
                <a:lnTo>
                  <a:pt x="234209" y="153003"/>
                </a:lnTo>
                <a:lnTo>
                  <a:pt x="285750" y="153003"/>
                </a:lnTo>
                <a:lnTo>
                  <a:pt x="285750" y="161826"/>
                </a:lnTo>
                <a:lnTo>
                  <a:pt x="281223" y="189901"/>
                </a:lnTo>
                <a:lnTo>
                  <a:pt x="281113" y="190114"/>
                </a:lnTo>
                <a:close/>
              </a:path>
              <a:path w="285750" h="285750">
                <a:moveTo>
                  <a:pt x="143047" y="233401"/>
                </a:moveTo>
                <a:lnTo>
                  <a:pt x="123972" y="233401"/>
                </a:lnTo>
                <a:lnTo>
                  <a:pt x="117516" y="226538"/>
                </a:lnTo>
                <a:lnTo>
                  <a:pt x="111672" y="218972"/>
                </a:lnTo>
                <a:lnTo>
                  <a:pt x="106466" y="210757"/>
                </a:lnTo>
                <a:lnTo>
                  <a:pt x="101895" y="201888"/>
                </a:lnTo>
                <a:lnTo>
                  <a:pt x="115027" y="201888"/>
                </a:lnTo>
                <a:lnTo>
                  <a:pt x="121184" y="212017"/>
                </a:lnTo>
                <a:lnTo>
                  <a:pt x="128359" y="221021"/>
                </a:lnTo>
                <a:lnTo>
                  <a:pt x="136486" y="228769"/>
                </a:lnTo>
                <a:lnTo>
                  <a:pt x="143047" y="233401"/>
                </a:lnTo>
                <a:close/>
              </a:path>
              <a:path w="285750" h="285750">
                <a:moveTo>
                  <a:pt x="255121" y="235133"/>
                </a:moveTo>
                <a:lnTo>
                  <a:pt x="145500" y="235133"/>
                </a:lnTo>
                <a:lnTo>
                  <a:pt x="154540" y="228769"/>
                </a:lnTo>
                <a:lnTo>
                  <a:pt x="162659" y="221021"/>
                </a:lnTo>
                <a:lnTo>
                  <a:pt x="169822" y="212017"/>
                </a:lnTo>
                <a:lnTo>
                  <a:pt x="175974" y="201888"/>
                </a:lnTo>
                <a:lnTo>
                  <a:pt x="189163" y="201888"/>
                </a:lnTo>
                <a:lnTo>
                  <a:pt x="184585" y="210757"/>
                </a:lnTo>
                <a:lnTo>
                  <a:pt x="179365" y="218972"/>
                </a:lnTo>
                <a:lnTo>
                  <a:pt x="173518" y="226538"/>
                </a:lnTo>
                <a:lnTo>
                  <a:pt x="167086" y="233401"/>
                </a:lnTo>
                <a:lnTo>
                  <a:pt x="256852" y="233401"/>
                </a:lnTo>
                <a:lnTo>
                  <a:pt x="255121" y="235133"/>
                </a:lnTo>
                <a:close/>
              </a:path>
              <a:path w="285750" h="285750">
                <a:moveTo>
                  <a:pt x="256852" y="233401"/>
                </a:moveTo>
                <a:lnTo>
                  <a:pt x="167086" y="233401"/>
                </a:lnTo>
                <a:lnTo>
                  <a:pt x="181161" y="228567"/>
                </a:lnTo>
                <a:lnTo>
                  <a:pt x="194068" y="221569"/>
                </a:lnTo>
                <a:lnTo>
                  <a:pt x="205589" y="212623"/>
                </a:lnTo>
                <a:lnTo>
                  <a:pt x="215563" y="201888"/>
                </a:lnTo>
                <a:lnTo>
                  <a:pt x="275025" y="201888"/>
                </a:lnTo>
                <a:lnTo>
                  <a:pt x="260743" y="229511"/>
                </a:lnTo>
                <a:lnTo>
                  <a:pt x="256852" y="233401"/>
                </a:lnTo>
                <a:close/>
              </a:path>
            </a:pathLst>
          </a:custGeom>
          <a:solidFill>
            <a:srgbClr val="1278A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parajita" panose="02020603050405020304" pitchFamily="18" charset="0"/>
              <a:cs typeface="Aparajita" panose="02020603050405020304" pitchFamily="18" charset="0"/>
            </a:endParaRPr>
          </a:p>
        </p:txBody>
      </p:sp>
      <p:sp>
        <p:nvSpPr>
          <p:cNvPr id="12" name="object 12"/>
          <p:cNvSpPr txBox="1"/>
          <p:nvPr/>
        </p:nvSpPr>
        <p:spPr>
          <a:xfrm>
            <a:off x="2857857" y="6200320"/>
            <a:ext cx="1942464" cy="243656"/>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500" b="0" i="0" u="none" strike="noStrike" kern="0" cap="none" spc="-35" normalizeH="0" baseline="0" noProof="0" dirty="0">
                <a:ln>
                  <a:noFill/>
                </a:ln>
                <a:solidFill>
                  <a:srgbClr val="426986"/>
                </a:solidFill>
                <a:effectLst/>
                <a:uLnTx/>
                <a:uFillTx/>
                <a:latin typeface="Aparajita" panose="02020603050405020304" pitchFamily="18" charset="0"/>
                <a:cs typeface="Aparajita" panose="02020603050405020304" pitchFamily="18" charset="0"/>
                <a:hlinkClick r:id="rId3"/>
              </a:rPr>
              <a:t>www.solarpathusa.com</a:t>
            </a:r>
            <a:endParaRPr kumimoji="0" sz="1500" b="0" i="0" u="none" strike="noStrike" kern="0" cap="none" spc="0" normalizeH="0" baseline="0" noProof="0">
              <a:ln>
                <a:noFill/>
              </a:ln>
              <a:solidFill>
                <a:sysClr val="windowText" lastClr="000000"/>
              </a:solidFill>
              <a:effectLst/>
              <a:uLnTx/>
              <a:uFillTx/>
              <a:latin typeface="Aparajita" panose="02020603050405020304" pitchFamily="18" charset="0"/>
              <a:cs typeface="Aparajita" panose="02020603050405020304" pitchFamily="18" charset="0"/>
            </a:endParaRPr>
          </a:p>
        </p:txBody>
      </p:sp>
      <p:pic>
        <p:nvPicPr>
          <p:cNvPr id="13" name="object 13"/>
          <p:cNvPicPr/>
          <p:nvPr/>
        </p:nvPicPr>
        <p:blipFill>
          <a:blip r:embed="rId4" cstate="print"/>
          <a:stretch>
            <a:fillRect/>
          </a:stretch>
        </p:blipFill>
        <p:spPr>
          <a:xfrm>
            <a:off x="2303908" y="1295400"/>
            <a:ext cx="2731769" cy="936756"/>
          </a:xfrm>
          <a:prstGeom prst="rect">
            <a:avLst/>
          </a:prstGeom>
        </p:spPr>
      </p:pic>
      <p:cxnSp>
        <p:nvCxnSpPr>
          <p:cNvPr id="14" name="Straight Connector 13">
            <a:extLst>
              <a:ext uri="{FF2B5EF4-FFF2-40B4-BE49-F238E27FC236}">
                <a16:creationId xmlns:a16="http://schemas.microsoft.com/office/drawing/2014/main" id="{C17C3B65-A9B3-E401-39CE-0EC493792AE9}"/>
              </a:ext>
            </a:extLst>
          </p:cNvPr>
          <p:cNvCxnSpPr/>
          <p:nvPr/>
        </p:nvCxnSpPr>
        <p:spPr>
          <a:xfrm>
            <a:off x="1220255" y="762000"/>
            <a:ext cx="54919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9783BA-BA65-42EE-C645-70DD0123D669}"/>
              </a:ext>
            </a:extLst>
          </p:cNvPr>
          <p:cNvCxnSpPr/>
          <p:nvPr/>
        </p:nvCxnSpPr>
        <p:spPr>
          <a:xfrm>
            <a:off x="0" y="9829800"/>
            <a:ext cx="732201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bject 6">
            <a:extLst>
              <a:ext uri="{FF2B5EF4-FFF2-40B4-BE49-F238E27FC236}">
                <a16:creationId xmlns:a16="http://schemas.microsoft.com/office/drawing/2014/main" id="{A62C9AF2-FABF-CD4D-B55F-89603ABBC244}"/>
              </a:ext>
            </a:extLst>
          </p:cNvPr>
          <p:cNvSpPr txBox="1"/>
          <p:nvPr/>
        </p:nvSpPr>
        <p:spPr>
          <a:xfrm>
            <a:off x="7349644" y="9610922"/>
            <a:ext cx="422756" cy="295978"/>
          </a:xfrm>
          <a:prstGeom prst="rect">
            <a:avLst/>
          </a:prstGeom>
        </p:spPr>
        <p:txBody>
          <a:bodyPr vert="horz" wrap="square" lIns="0" tIns="12700" rIns="0" bIns="0" rtlCol="0">
            <a:spAutoFit/>
          </a:bodyPr>
          <a:lstStyle/>
          <a:p>
            <a:pPr marL="12065" marR="5080" lvl="0" indent="0" algn="l" defTabSz="914400" eaLnBrk="1" fontAlgn="auto" latinLnBrk="0" hangingPunct="1">
              <a:lnSpc>
                <a:spcPct val="114999"/>
              </a:lnSpc>
              <a:spcBef>
                <a:spcPts val="100"/>
              </a:spcBef>
              <a:spcAft>
                <a:spcPts val="0"/>
              </a:spcAft>
              <a:buClrTx/>
              <a:buSzTx/>
              <a:buFontTx/>
              <a:buNone/>
              <a:tabLst/>
              <a:defRPr/>
            </a:pPr>
            <a:r>
              <a:rPr lang="en-US" sz="1600" spc="-30" dirty="0">
                <a:solidFill>
                  <a:srgbClr val="426986"/>
                </a:solidFill>
                <a:latin typeface="Aparajita" panose="02020603050405020304" pitchFamily="18" charset="0"/>
                <a:cs typeface="Aparajita" panose="02020603050405020304" pitchFamily="18" charset="0"/>
              </a:rPr>
              <a:t>7/7</a:t>
            </a:r>
            <a:endParaRPr kumimoji="0" sz="1600" b="0" i="0" u="none" strike="noStrike" kern="0" cap="none" spc="0" normalizeH="0" baseline="0" noProof="0" dirty="0">
              <a:ln>
                <a:noFill/>
              </a:ln>
              <a:solidFill>
                <a:srgbClr val="426986"/>
              </a:solidFill>
              <a:effectLst/>
              <a:uLnTx/>
              <a:uFillTx/>
              <a:latin typeface="Aparajita" panose="02020603050405020304" pitchFamily="18" charset="0"/>
              <a:cs typeface="Aparajita" panose="02020603050405020304" pitchFamily="18" charset="0"/>
            </a:endParaRP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909</Words>
  <Application>Microsoft Office PowerPoint</Application>
  <PresentationFormat>Custom</PresentationFormat>
  <Paragraphs>136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Aparajita</vt:lpstr>
      <vt:lpstr>Calibri</vt:lpstr>
      <vt:lpstr>Minion Pro</vt:lpstr>
      <vt:lpstr>Trebuchet MS</vt:lpstr>
      <vt:lpstr>1_Office Theme</vt:lpstr>
      <vt:lpstr>PowerPoint Presentation</vt:lpstr>
      <vt:lpstr>Why us?</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SOLATILE2</dc:title>
  <cp:lastModifiedBy>Alya.m</cp:lastModifiedBy>
  <cp:revision>1</cp:revision>
  <dcterms:created xsi:type="dcterms:W3CDTF">2025-06-22T09:16:33Z</dcterms:created>
  <dcterms:modified xsi:type="dcterms:W3CDTF">2025-06-22T11:25:41Z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2015-08-31T00:00:00Z</vt:filetime>
  </property>
  <property fmtid="{D5CDD505-2E9C-101B-9397-08002B2CF9AE}" pid="3" name="Creator">
    <vt:lpwstr>pdfsam-console (Ver. 2.4.0e)</vt:lpwstr>
  </property>
  <property fmtid="{D5CDD505-2E9C-101B-9397-08002B2CF9AE}" pid="4" name="LastSaved">
    <vt:filetime>2025-06-22T00:00:00Z</vt:filetime>
  </property>
  <property fmtid="{D5CDD505-2E9C-101B-9397-08002B2CF9AE}" pid="5" name="Producer">
    <vt:lpwstr>GPL Ghostscript 9.16</vt:lpwstr>
  </property>
</Properties>
</file>