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3.jpg" ContentType="image/jpeg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57" r:id="rId2"/>
    <p:sldId id="258" r:id="rId3"/>
    <p:sldId id="263" r:id="rId4"/>
    <p:sldId id="264" r:id="rId5"/>
    <p:sldId id="265" r:id="rId6"/>
    <p:sldId id="261" r:id="rId7"/>
    <p:sldId id="262" r:id="rId8"/>
  </p:sldIdLst>
  <p:sldSz cx="7772400" cy="10058400"/>
  <p:notesSz cx="7772400" cy="10058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952FD8-6828-46ED-8502-09E0C22A5432}" v="10" dt="2025-06-23T08:39:04.311"/>
    <p1510:client id="{C1BB2765-4C4E-479A-9A43-48B566E35473}" v="44" dt="2025-06-22T11:28:09.940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303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ya.m" userId="51950b65-7ea1-475d-98a2-3aea33cb6211" providerId="ADAL" clId="{96952FD8-6828-46ED-8502-09E0C22A5432}"/>
    <pc:docChg chg="custSel modSld">
      <pc:chgData name="Alya.m" userId="51950b65-7ea1-475d-98a2-3aea33cb6211" providerId="ADAL" clId="{96952FD8-6828-46ED-8502-09E0C22A5432}" dt="2025-06-23T08:39:09.224" v="406" actId="1076"/>
      <pc:docMkLst>
        <pc:docMk/>
      </pc:docMkLst>
      <pc:sldChg chg="modSp mod">
        <pc:chgData name="Alya.m" userId="51950b65-7ea1-475d-98a2-3aea33cb6211" providerId="ADAL" clId="{96952FD8-6828-46ED-8502-09E0C22A5432}" dt="2025-06-22T11:31:53.665" v="7" actId="20577"/>
        <pc:sldMkLst>
          <pc:docMk/>
          <pc:sldMk cId="0" sldId="257"/>
        </pc:sldMkLst>
        <pc:spChg chg="mod">
          <ac:chgData name="Alya.m" userId="51950b65-7ea1-475d-98a2-3aea33cb6211" providerId="ADAL" clId="{96952FD8-6828-46ED-8502-09E0C22A5432}" dt="2025-06-22T11:31:53.665" v="7" actId="20577"/>
          <ac:spMkLst>
            <pc:docMk/>
            <pc:sldMk cId="0" sldId="257"/>
            <ac:spMk id="5" creationId="{336B45A5-7E5C-6433-C2FC-A5A6C5F11047}"/>
          </ac:spMkLst>
        </pc:spChg>
      </pc:sldChg>
      <pc:sldChg chg="modSp mod">
        <pc:chgData name="Alya.m" userId="51950b65-7ea1-475d-98a2-3aea33cb6211" providerId="ADAL" clId="{96952FD8-6828-46ED-8502-09E0C22A5432}" dt="2025-06-22T11:32:05.077" v="16" actId="14100"/>
        <pc:sldMkLst>
          <pc:docMk/>
          <pc:sldMk cId="0" sldId="258"/>
        </pc:sldMkLst>
        <pc:spChg chg="mod">
          <ac:chgData name="Alya.m" userId="51950b65-7ea1-475d-98a2-3aea33cb6211" providerId="ADAL" clId="{96952FD8-6828-46ED-8502-09E0C22A5432}" dt="2025-06-22T11:32:05.077" v="16" actId="14100"/>
          <ac:spMkLst>
            <pc:docMk/>
            <pc:sldMk cId="0" sldId="258"/>
            <ac:spMk id="3" creationId="{C3E4E215-01F5-1B37-0DC0-345E26D5BF2F}"/>
          </ac:spMkLst>
        </pc:spChg>
      </pc:sldChg>
      <pc:sldChg chg="addSp delSp modSp mod">
        <pc:chgData name="Alya.m" userId="51950b65-7ea1-475d-98a2-3aea33cb6211" providerId="ADAL" clId="{96952FD8-6828-46ED-8502-09E0C22A5432}" dt="2025-06-22T12:13:50.043" v="399" actId="20577"/>
        <pc:sldMkLst>
          <pc:docMk/>
          <pc:sldMk cId="0" sldId="261"/>
        </pc:sldMkLst>
        <pc:spChg chg="add mod">
          <ac:chgData name="Alya.m" userId="51950b65-7ea1-475d-98a2-3aea33cb6211" providerId="ADAL" clId="{96952FD8-6828-46ED-8502-09E0C22A5432}" dt="2025-06-22T11:32:19.071" v="24"/>
          <ac:spMkLst>
            <pc:docMk/>
            <pc:sldMk cId="0" sldId="261"/>
            <ac:spMk id="2" creationId="{77F2C29B-1069-C374-F215-78A69AF4AD69}"/>
          </ac:spMkLst>
        </pc:spChg>
        <pc:spChg chg="mod">
          <ac:chgData name="Alya.m" userId="51950b65-7ea1-475d-98a2-3aea33cb6211" providerId="ADAL" clId="{96952FD8-6828-46ED-8502-09E0C22A5432}" dt="2025-06-22T12:13:50.043" v="399" actId="20577"/>
          <ac:spMkLst>
            <pc:docMk/>
            <pc:sldMk cId="0" sldId="261"/>
            <ac:spMk id="5" creationId="{4977A08C-0173-5EC1-443B-7696EE01DB61}"/>
          </ac:spMkLst>
        </pc:spChg>
        <pc:spChg chg="del">
          <ac:chgData name="Alya.m" userId="51950b65-7ea1-475d-98a2-3aea33cb6211" providerId="ADAL" clId="{96952FD8-6828-46ED-8502-09E0C22A5432}" dt="2025-06-22T11:32:18.180" v="23" actId="478"/>
          <ac:spMkLst>
            <pc:docMk/>
            <pc:sldMk cId="0" sldId="261"/>
            <ac:spMk id="7" creationId="{766EA7DA-8B7D-287D-46B2-A3B4B7EE2D5B}"/>
          </ac:spMkLst>
        </pc:spChg>
        <pc:graphicFrameChg chg="modGraphic">
          <ac:chgData name="Alya.m" userId="51950b65-7ea1-475d-98a2-3aea33cb6211" providerId="ADAL" clId="{96952FD8-6828-46ED-8502-09E0C22A5432}" dt="2025-06-22T12:09:30.925" v="371" actId="20577"/>
          <ac:graphicFrameMkLst>
            <pc:docMk/>
            <pc:sldMk cId="0" sldId="261"/>
            <ac:graphicFrameMk id="4" creationId="{BF80DB2A-768F-356C-2AAD-B9D29FBECF80}"/>
          </ac:graphicFrameMkLst>
        </pc:graphicFrameChg>
      </pc:sldChg>
      <pc:sldChg chg="addSp delSp modSp mod">
        <pc:chgData name="Alya.m" userId="51950b65-7ea1-475d-98a2-3aea33cb6211" providerId="ADAL" clId="{96952FD8-6828-46ED-8502-09E0C22A5432}" dt="2025-06-23T08:39:09.224" v="406" actId="1076"/>
        <pc:sldMkLst>
          <pc:docMk/>
          <pc:sldMk cId="2485379195" sldId="263"/>
        </pc:sldMkLst>
        <pc:spChg chg="del">
          <ac:chgData name="Alya.m" userId="51950b65-7ea1-475d-98a2-3aea33cb6211" providerId="ADAL" clId="{96952FD8-6828-46ED-8502-09E0C22A5432}" dt="2025-06-22T11:32:09.265" v="17" actId="478"/>
          <ac:spMkLst>
            <pc:docMk/>
            <pc:sldMk cId="2485379195" sldId="263"/>
            <ac:spMk id="2" creationId="{8AD4C7EF-5C73-00A0-4888-66901B0BD36F}"/>
          </ac:spMkLst>
        </pc:spChg>
        <pc:spChg chg="add mod">
          <ac:chgData name="Alya.m" userId="51950b65-7ea1-475d-98a2-3aea33cb6211" providerId="ADAL" clId="{96952FD8-6828-46ED-8502-09E0C22A5432}" dt="2025-06-22T11:32:10.093" v="18"/>
          <ac:spMkLst>
            <pc:docMk/>
            <pc:sldMk cId="2485379195" sldId="263"/>
            <ac:spMk id="3" creationId="{2C5C4F9D-B48C-8BD6-0DFF-B6D923CB68A0}"/>
          </ac:spMkLst>
        </pc:spChg>
        <pc:spChg chg="mod">
          <ac:chgData name="Alya.m" userId="51950b65-7ea1-475d-98a2-3aea33cb6211" providerId="ADAL" clId="{96952FD8-6828-46ED-8502-09E0C22A5432}" dt="2025-06-22T11:33:13.571" v="53" actId="14100"/>
          <ac:spMkLst>
            <pc:docMk/>
            <pc:sldMk cId="2485379195" sldId="263"/>
            <ac:spMk id="14" creationId="{5FCA9386-3536-902C-9FC5-D405BCCA79AB}"/>
          </ac:spMkLst>
        </pc:spChg>
        <pc:picChg chg="add mod">
          <ac:chgData name="Alya.m" userId="51950b65-7ea1-475d-98a2-3aea33cb6211" providerId="ADAL" clId="{96952FD8-6828-46ED-8502-09E0C22A5432}" dt="2025-06-23T08:39:09.224" v="406" actId="1076"/>
          <ac:picMkLst>
            <pc:docMk/>
            <pc:sldMk cId="2485379195" sldId="263"/>
            <ac:picMk id="4" creationId="{0419A59F-5D49-7492-D702-591DEC7DE719}"/>
          </ac:picMkLst>
        </pc:picChg>
        <pc:picChg chg="add del mod">
          <ac:chgData name="Alya.m" userId="51950b65-7ea1-475d-98a2-3aea33cb6211" providerId="ADAL" clId="{96952FD8-6828-46ED-8502-09E0C22A5432}" dt="2025-06-23T08:38:11.312" v="400" actId="478"/>
          <ac:picMkLst>
            <pc:docMk/>
            <pc:sldMk cId="2485379195" sldId="263"/>
            <ac:picMk id="5" creationId="{FF36664C-F773-362D-47CF-FCAE81E9B280}"/>
          </ac:picMkLst>
        </pc:picChg>
        <pc:picChg chg="add mod">
          <ac:chgData name="Alya.m" userId="51950b65-7ea1-475d-98a2-3aea33cb6211" providerId="ADAL" clId="{96952FD8-6828-46ED-8502-09E0C22A5432}" dt="2025-06-22T11:33:43.680" v="70" actId="1076"/>
          <ac:picMkLst>
            <pc:docMk/>
            <pc:sldMk cId="2485379195" sldId="263"/>
            <ac:picMk id="7" creationId="{2B16E38C-2F5B-905C-2AA4-F5D5163CE11F}"/>
          </ac:picMkLst>
        </pc:picChg>
        <pc:picChg chg="del">
          <ac:chgData name="Alya.m" userId="51950b65-7ea1-475d-98a2-3aea33cb6211" providerId="ADAL" clId="{96952FD8-6828-46ED-8502-09E0C22A5432}" dt="2025-06-22T11:33:19.112" v="54" actId="478"/>
          <ac:picMkLst>
            <pc:docMk/>
            <pc:sldMk cId="2485379195" sldId="263"/>
            <ac:picMk id="15" creationId="{282BA919-F9C4-D236-564F-928FB8A84663}"/>
          </ac:picMkLst>
        </pc:picChg>
        <pc:picChg chg="del">
          <ac:chgData name="Alya.m" userId="51950b65-7ea1-475d-98a2-3aea33cb6211" providerId="ADAL" clId="{96952FD8-6828-46ED-8502-09E0C22A5432}" dt="2025-06-22T11:33:19.566" v="55" actId="478"/>
          <ac:picMkLst>
            <pc:docMk/>
            <pc:sldMk cId="2485379195" sldId="263"/>
            <ac:picMk id="28" creationId="{5FAC0A9E-2496-9DF9-20D4-530EED55DA99}"/>
          </ac:picMkLst>
        </pc:picChg>
        <pc:picChg chg="del">
          <ac:chgData name="Alya.m" userId="51950b65-7ea1-475d-98a2-3aea33cb6211" providerId="ADAL" clId="{96952FD8-6828-46ED-8502-09E0C22A5432}" dt="2025-06-22T11:33:20.379" v="57" actId="478"/>
          <ac:picMkLst>
            <pc:docMk/>
            <pc:sldMk cId="2485379195" sldId="263"/>
            <ac:picMk id="36" creationId="{12522F33-9190-AFBF-425B-C911167D0B72}"/>
          </ac:picMkLst>
        </pc:picChg>
        <pc:picChg chg="del">
          <ac:chgData name="Alya.m" userId="51950b65-7ea1-475d-98a2-3aea33cb6211" providerId="ADAL" clId="{96952FD8-6828-46ED-8502-09E0C22A5432}" dt="2025-06-22T11:33:20.035" v="56" actId="478"/>
          <ac:picMkLst>
            <pc:docMk/>
            <pc:sldMk cId="2485379195" sldId="263"/>
            <ac:picMk id="38" creationId="{38F44A7C-7F4C-17B0-8A4B-6D4EC997037B}"/>
          </ac:picMkLst>
        </pc:picChg>
      </pc:sldChg>
      <pc:sldChg chg="addSp delSp modSp mod">
        <pc:chgData name="Alya.m" userId="51950b65-7ea1-475d-98a2-3aea33cb6211" providerId="ADAL" clId="{96952FD8-6828-46ED-8502-09E0C22A5432}" dt="2025-06-22T11:40:30.645" v="116" actId="20577"/>
        <pc:sldMkLst>
          <pc:docMk/>
          <pc:sldMk cId="1496593995" sldId="264"/>
        </pc:sldMkLst>
        <pc:spChg chg="del">
          <ac:chgData name="Alya.m" userId="51950b65-7ea1-475d-98a2-3aea33cb6211" providerId="ADAL" clId="{96952FD8-6828-46ED-8502-09E0C22A5432}" dt="2025-06-22T11:32:12.406" v="19" actId="478"/>
          <ac:spMkLst>
            <pc:docMk/>
            <pc:sldMk cId="1496593995" sldId="264"/>
            <ac:spMk id="2" creationId="{2A426A4F-29C0-5A06-5AB6-78FD9FB2D190}"/>
          </ac:spMkLst>
        </pc:spChg>
        <pc:spChg chg="add mod">
          <ac:chgData name="Alya.m" userId="51950b65-7ea1-475d-98a2-3aea33cb6211" providerId="ADAL" clId="{96952FD8-6828-46ED-8502-09E0C22A5432}" dt="2025-06-22T11:32:13.140" v="20"/>
          <ac:spMkLst>
            <pc:docMk/>
            <pc:sldMk cId="1496593995" sldId="264"/>
            <ac:spMk id="3" creationId="{42B5EAFF-78C2-6D16-47B8-7C841908270F}"/>
          </ac:spMkLst>
        </pc:spChg>
        <pc:graphicFrameChg chg="del">
          <ac:chgData name="Alya.m" userId="51950b65-7ea1-475d-98a2-3aea33cb6211" providerId="ADAL" clId="{96952FD8-6828-46ED-8502-09E0C22A5432}" dt="2025-06-22T11:37:16.036" v="79" actId="478"/>
          <ac:graphicFrameMkLst>
            <pc:docMk/>
            <pc:sldMk cId="1496593995" sldId="264"/>
            <ac:graphicFrameMk id="4" creationId="{B2EC8F58-B286-E44B-9663-65B4BACDF9E3}"/>
          </ac:graphicFrameMkLst>
        </pc:graphicFrameChg>
        <pc:graphicFrameChg chg="add mod modGraphic">
          <ac:chgData name="Alya.m" userId="51950b65-7ea1-475d-98a2-3aea33cb6211" providerId="ADAL" clId="{96952FD8-6828-46ED-8502-09E0C22A5432}" dt="2025-06-22T11:40:30.645" v="116" actId="20577"/>
          <ac:graphicFrameMkLst>
            <pc:docMk/>
            <pc:sldMk cId="1496593995" sldId="264"/>
            <ac:graphicFrameMk id="5" creationId="{7AE5748A-C567-1CAA-1729-408CFCE599AA}"/>
          </ac:graphicFrameMkLst>
        </pc:graphicFrameChg>
      </pc:sldChg>
      <pc:sldChg chg="addSp delSp modSp mod">
        <pc:chgData name="Alya.m" userId="51950b65-7ea1-475d-98a2-3aea33cb6211" providerId="ADAL" clId="{96952FD8-6828-46ED-8502-09E0C22A5432}" dt="2025-06-22T11:32:16.117" v="22"/>
        <pc:sldMkLst>
          <pc:docMk/>
          <pc:sldMk cId="2883222359" sldId="265"/>
        </pc:sldMkLst>
        <pc:spChg chg="del">
          <ac:chgData name="Alya.m" userId="51950b65-7ea1-475d-98a2-3aea33cb6211" providerId="ADAL" clId="{96952FD8-6828-46ED-8502-09E0C22A5432}" dt="2025-06-22T11:32:15.398" v="21" actId="478"/>
          <ac:spMkLst>
            <pc:docMk/>
            <pc:sldMk cId="2883222359" sldId="265"/>
            <ac:spMk id="2" creationId="{8801D50E-DFFB-1EA3-8AF5-A25D90B7488D}"/>
          </ac:spMkLst>
        </pc:spChg>
        <pc:spChg chg="add mod">
          <ac:chgData name="Alya.m" userId="51950b65-7ea1-475d-98a2-3aea33cb6211" providerId="ADAL" clId="{96952FD8-6828-46ED-8502-09E0C22A5432}" dt="2025-06-22T11:32:16.117" v="22"/>
          <ac:spMkLst>
            <pc:docMk/>
            <pc:sldMk cId="2883222359" sldId="265"/>
            <ac:spMk id="3" creationId="{A3AD3B12-6C60-8F49-703E-85A1B94D8B0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426986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1D1C1D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78266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426986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1D1C1D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1684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426986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6/23/2025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223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426986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6/23/2025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7742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6/23/2025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55418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638412" y="1739249"/>
            <a:ext cx="1820545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426986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04635" y="3938102"/>
            <a:ext cx="7120255" cy="56832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1D1C1D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49203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larpathusa.com/" TargetMode="External"/><Relationship Id="rId2" Type="http://schemas.openxmlformats.org/officeDocument/2006/relationships/hyperlink" Target="mailto:contact@solarpathusa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876801"/>
            <a:ext cx="7772400" cy="5188225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107C918B-87E8-CADB-C301-A61310676B64}"/>
              </a:ext>
            </a:extLst>
          </p:cNvPr>
          <p:cNvSpPr/>
          <p:nvPr/>
        </p:nvSpPr>
        <p:spPr>
          <a:xfrm>
            <a:off x="14908" y="-1"/>
            <a:ext cx="7757492" cy="4992757"/>
          </a:xfrm>
          <a:prstGeom prst="rect">
            <a:avLst/>
          </a:prstGeom>
          <a:solidFill>
            <a:srgbClr val="062B3D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L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object 85">
            <a:extLst>
              <a:ext uri="{FF2B5EF4-FFF2-40B4-BE49-F238E27FC236}">
                <a16:creationId xmlns:a16="http://schemas.microsoft.com/office/drawing/2014/main" id="{336B45A5-7E5C-6433-C2FC-A5A6C5F11047}"/>
              </a:ext>
            </a:extLst>
          </p:cNvPr>
          <p:cNvSpPr txBox="1">
            <a:spLocks/>
          </p:cNvSpPr>
          <p:nvPr/>
        </p:nvSpPr>
        <p:spPr>
          <a:xfrm>
            <a:off x="56322" y="3048000"/>
            <a:ext cx="7742582" cy="1545936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38100" marR="0" lvl="0" indent="0" algn="ctr" defTabSz="914400" eaLnBrk="1" fontAlgn="auto" latinLnBrk="0" hangingPunct="1">
              <a:lnSpc>
                <a:spcPct val="100000"/>
              </a:lnSpc>
              <a:spcBef>
                <a:spcPts val="53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arajita" panose="02020603050405020304" pitchFamily="18" charset="0"/>
                <a:ea typeface="+mj-ea"/>
                <a:cs typeface="Aparajita" panose="02020603050405020304" pitchFamily="18" charset="0"/>
              </a:rPr>
              <a:t>LIGHTDECO RIGEL 60 Specifications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arajita" panose="02020603050405020304" pitchFamily="18" charset="0"/>
                <a:ea typeface="+mj-ea"/>
                <a:cs typeface="Aparajita" panose="02020603050405020304" pitchFamily="18" charset="0"/>
              </a:rPr>
              <a:t>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997" y="56596"/>
            <a:ext cx="1695158" cy="590217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0" y="1337413"/>
            <a:ext cx="3886200" cy="8416186"/>
          </a:xfrm>
          <a:custGeom>
            <a:avLst/>
            <a:gdLst/>
            <a:ahLst/>
            <a:cxnLst/>
            <a:rect l="l" t="t" r="r" b="b"/>
            <a:pathLst>
              <a:path w="7772400" h="5628640">
                <a:moveTo>
                  <a:pt x="7772399" y="5628502"/>
                </a:moveTo>
                <a:lnTo>
                  <a:pt x="0" y="5628502"/>
                </a:lnTo>
                <a:lnTo>
                  <a:pt x="0" y="0"/>
                </a:lnTo>
                <a:lnTo>
                  <a:pt x="7772399" y="0"/>
                </a:lnTo>
                <a:lnTo>
                  <a:pt x="7772399" y="5628502"/>
                </a:lnTo>
                <a:close/>
              </a:path>
            </a:pathLst>
          </a:custGeom>
          <a:solidFill>
            <a:srgbClr val="426986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86200" y="1377693"/>
            <a:ext cx="3657600" cy="29859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lvl="0" indent="0" algn="ctr" defTabSz="914400" eaLnBrk="1" fontAlgn="auto" latinLnBrk="0" hangingPunct="1">
              <a:lnSpc>
                <a:spcPct val="114999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0" i="0" u="none" strike="noStrike" kern="0" cap="none" spc="-30" normalizeH="0" baseline="0" noProof="0" dirty="0">
                <a:ln>
                  <a:noFill/>
                </a:ln>
                <a:solidFill>
                  <a:srgbClr val="1D1C1D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SolarPath</a:t>
            </a:r>
            <a:r>
              <a:rPr kumimoji="0" sz="2400" b="0" i="0" u="none" strike="noStrike" kern="0" cap="none" spc="-130" normalizeH="0" baseline="0" noProof="0" dirty="0">
                <a:ln>
                  <a:noFill/>
                </a:ln>
                <a:solidFill>
                  <a:srgbClr val="1D1C1D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2400" b="0" i="0" u="none" strike="noStrike" kern="0" cap="none" spc="-75" normalizeH="0" baseline="0" noProof="0" dirty="0">
                <a:ln>
                  <a:noFill/>
                </a:ln>
                <a:solidFill>
                  <a:srgbClr val="1D1C1D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is</a:t>
            </a:r>
            <a:r>
              <a:rPr kumimoji="0" sz="2400" b="0" i="0" u="none" strike="noStrike" kern="0" cap="none" spc="-114" normalizeH="0" baseline="0" noProof="0" dirty="0">
                <a:ln>
                  <a:noFill/>
                </a:ln>
                <a:solidFill>
                  <a:srgbClr val="1D1C1D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2400" b="0" i="0" u="none" strike="noStrike" kern="0" cap="none" spc="-10" normalizeH="0" baseline="0" noProof="0" dirty="0">
                <a:ln>
                  <a:noFill/>
                </a:ln>
                <a:solidFill>
                  <a:srgbClr val="1D1C1D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dedicated</a:t>
            </a:r>
            <a:r>
              <a:rPr kumimoji="0" sz="2400" b="0" i="0" u="none" strike="noStrike" kern="0" cap="none" spc="-114" normalizeH="0" baseline="0" noProof="0" dirty="0">
                <a:ln>
                  <a:noFill/>
                </a:ln>
                <a:solidFill>
                  <a:srgbClr val="1D1C1D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2400" b="0" i="0" u="none" strike="noStrike" kern="0" cap="none" spc="-50" normalizeH="0" baseline="0" noProof="0" dirty="0">
                <a:ln>
                  <a:noFill/>
                </a:ln>
                <a:solidFill>
                  <a:srgbClr val="1D1C1D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to</a:t>
            </a:r>
            <a:r>
              <a:rPr kumimoji="0" sz="2400" b="0" i="0" u="none" strike="noStrike" kern="0" cap="none" spc="-114" normalizeH="0" baseline="0" noProof="0" dirty="0">
                <a:ln>
                  <a:noFill/>
                </a:ln>
                <a:solidFill>
                  <a:srgbClr val="1D1C1D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2400" b="0" i="0" u="none" strike="noStrike" kern="0" cap="none" spc="-80" normalizeH="0" baseline="0" noProof="0" dirty="0">
                <a:ln>
                  <a:noFill/>
                </a:ln>
                <a:solidFill>
                  <a:srgbClr val="1D1C1D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delivering</a:t>
            </a:r>
            <a:r>
              <a:rPr kumimoji="0" sz="2400" b="0" i="0" u="none" strike="noStrike" kern="0" cap="none" spc="-105" normalizeH="0" baseline="0" noProof="0" dirty="0">
                <a:ln>
                  <a:noFill/>
                </a:ln>
                <a:solidFill>
                  <a:srgbClr val="1D1C1D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2400" b="0" i="0" u="none" strike="noStrike" kern="0" cap="none" spc="-80" normalizeH="0" baseline="0" noProof="0" dirty="0">
                <a:ln>
                  <a:noFill/>
                </a:ln>
                <a:solidFill>
                  <a:srgbClr val="1D1C1D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architectural</a:t>
            </a:r>
            <a:r>
              <a:rPr kumimoji="0" sz="2400" b="0" i="0" u="none" strike="noStrike" kern="0" cap="none" spc="-110" normalizeH="0" baseline="0" noProof="0" dirty="0">
                <a:ln>
                  <a:noFill/>
                </a:ln>
                <a:solidFill>
                  <a:srgbClr val="1D1C1D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2400" b="0" i="0" u="none" strike="noStrike" kern="0" cap="none" spc="-25" normalizeH="0" baseline="0" noProof="0" dirty="0">
                <a:ln>
                  <a:noFill/>
                </a:ln>
                <a:solidFill>
                  <a:srgbClr val="1D1C1D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and </a:t>
            </a:r>
            <a:r>
              <a:rPr kumimoji="0" sz="2400" b="0" i="0" u="none" strike="noStrike" kern="0" cap="none" spc="-65" normalizeH="0" baseline="0" noProof="0" dirty="0">
                <a:ln>
                  <a:noFill/>
                </a:ln>
                <a:solidFill>
                  <a:srgbClr val="1D1C1D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commercial-</a:t>
            </a:r>
            <a:r>
              <a:rPr kumimoji="0" sz="2400" b="0" i="0" u="none" strike="noStrike" kern="0" cap="none" spc="0" normalizeH="0" baseline="0" noProof="0" dirty="0">
                <a:ln>
                  <a:noFill/>
                </a:ln>
                <a:solidFill>
                  <a:srgbClr val="1D1C1D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grade</a:t>
            </a:r>
            <a:r>
              <a:rPr kumimoji="0" sz="2400" b="0" i="0" u="none" strike="noStrike" kern="0" cap="none" spc="-65" normalizeH="0" baseline="0" noProof="0" dirty="0">
                <a:ln>
                  <a:noFill/>
                </a:ln>
                <a:solidFill>
                  <a:srgbClr val="1D1C1D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2400" b="0" i="0" u="none" strike="noStrike" kern="0" cap="none" spc="-60" normalizeH="0" baseline="0" noProof="0" dirty="0">
                <a:ln>
                  <a:noFill/>
                </a:ln>
                <a:solidFill>
                  <a:srgbClr val="1D1C1D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solar lighting</a:t>
            </a:r>
            <a:r>
              <a:rPr kumimoji="0" sz="2400" b="0" i="0" u="none" strike="noStrike" kern="0" cap="none" spc="-65" normalizeH="0" baseline="0" noProof="0" dirty="0">
                <a:ln>
                  <a:noFill/>
                </a:ln>
                <a:solidFill>
                  <a:srgbClr val="1D1C1D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2400" b="0" i="0" u="none" strike="noStrike" kern="0" cap="none" spc="-80" normalizeH="0" baseline="0" noProof="0" dirty="0">
                <a:ln>
                  <a:noFill/>
                </a:ln>
                <a:solidFill>
                  <a:srgbClr val="1D1C1D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that</a:t>
            </a:r>
            <a:r>
              <a:rPr kumimoji="0" sz="2400" b="0" i="0" u="none" strike="noStrike" kern="0" cap="none" spc="-60" normalizeH="0" baseline="0" noProof="0" dirty="0">
                <a:ln>
                  <a:noFill/>
                </a:ln>
                <a:solidFill>
                  <a:srgbClr val="1D1C1D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2400" b="0" i="0" u="none" strike="noStrike" kern="0" cap="none" spc="0" normalizeH="0" baseline="0" noProof="0" dirty="0">
                <a:ln>
                  <a:noFill/>
                </a:ln>
                <a:solidFill>
                  <a:srgbClr val="1D1C1D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can</a:t>
            </a:r>
            <a:r>
              <a:rPr kumimoji="0" sz="2400" b="0" i="0" u="none" strike="noStrike" kern="0" cap="none" spc="-65" normalizeH="0" baseline="0" noProof="0" dirty="0">
                <a:ln>
                  <a:noFill/>
                </a:ln>
                <a:solidFill>
                  <a:srgbClr val="1D1C1D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2400" b="0" i="0" u="none" strike="noStrike" kern="0" cap="none" spc="0" normalizeH="0" baseline="0" noProof="0" dirty="0">
                <a:ln>
                  <a:noFill/>
                </a:ln>
                <a:solidFill>
                  <a:srgbClr val="1D1C1D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be</a:t>
            </a:r>
            <a:r>
              <a:rPr kumimoji="0" sz="2400" b="0" i="0" u="none" strike="noStrike" kern="0" cap="none" spc="-60" normalizeH="0" baseline="0" noProof="0" dirty="0">
                <a:ln>
                  <a:noFill/>
                </a:ln>
                <a:solidFill>
                  <a:srgbClr val="1D1C1D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2400" b="0" i="0" u="none" strike="noStrike" kern="0" cap="none" spc="-20" normalizeH="0" baseline="0" noProof="0" dirty="0">
                <a:ln>
                  <a:noFill/>
                </a:ln>
                <a:solidFill>
                  <a:srgbClr val="1D1C1D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customized </a:t>
            </a:r>
            <a:r>
              <a:rPr kumimoji="0" sz="2400" b="0" i="0" u="none" strike="noStrike" kern="0" cap="none" spc="-50" normalizeH="0" baseline="0" noProof="0" dirty="0">
                <a:ln>
                  <a:noFill/>
                </a:ln>
                <a:solidFill>
                  <a:srgbClr val="1D1C1D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to</a:t>
            </a:r>
            <a:r>
              <a:rPr kumimoji="0" sz="2400" b="0" i="0" u="none" strike="noStrike" kern="0" cap="none" spc="-90" normalizeH="0" baseline="0" noProof="0" dirty="0">
                <a:ln>
                  <a:noFill/>
                </a:ln>
                <a:solidFill>
                  <a:srgbClr val="1D1C1D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2400" b="0" i="0" u="none" strike="noStrike" kern="0" cap="none" spc="-100" normalizeH="0" baseline="0" noProof="0" dirty="0">
                <a:ln>
                  <a:noFill/>
                </a:ln>
                <a:solidFill>
                  <a:srgbClr val="1D1C1D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meet</a:t>
            </a:r>
            <a:r>
              <a:rPr kumimoji="0" sz="2400" b="0" i="0" u="none" strike="noStrike" kern="0" cap="none" spc="-85" normalizeH="0" baseline="0" noProof="0" dirty="0">
                <a:ln>
                  <a:noFill/>
                </a:ln>
                <a:solidFill>
                  <a:srgbClr val="1D1C1D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2400" b="0" i="0" u="none" strike="noStrike" kern="0" cap="none" spc="-35" normalizeH="0" baseline="0" noProof="0" dirty="0">
                <a:ln>
                  <a:noFill/>
                </a:ln>
                <a:solidFill>
                  <a:srgbClr val="1D1C1D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specific</a:t>
            </a:r>
            <a:r>
              <a:rPr kumimoji="0" sz="2400" b="0" i="0" u="none" strike="noStrike" kern="0" cap="none" spc="-90" normalizeH="0" baseline="0" noProof="0" dirty="0">
                <a:ln>
                  <a:noFill/>
                </a:ln>
                <a:solidFill>
                  <a:srgbClr val="1D1C1D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2400" b="0" i="0" u="none" strike="noStrike" kern="0" cap="none" spc="-100" normalizeH="0" baseline="0" noProof="0" dirty="0">
                <a:ln>
                  <a:noFill/>
                </a:ln>
                <a:solidFill>
                  <a:srgbClr val="1D1C1D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client</a:t>
            </a:r>
            <a:r>
              <a:rPr kumimoji="0" sz="2400" b="0" i="0" u="none" strike="noStrike" kern="0" cap="none" spc="-85" normalizeH="0" baseline="0" noProof="0" dirty="0">
                <a:ln>
                  <a:noFill/>
                </a:ln>
                <a:solidFill>
                  <a:srgbClr val="1D1C1D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2400" b="0" i="0" u="none" strike="noStrike" kern="0" cap="none" spc="-105" normalizeH="0" baseline="0" noProof="0" dirty="0">
                <a:ln>
                  <a:noFill/>
                </a:ln>
                <a:solidFill>
                  <a:srgbClr val="1D1C1D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requests,</a:t>
            </a:r>
            <a:r>
              <a:rPr kumimoji="0" sz="2400" b="0" i="0" u="none" strike="noStrike" kern="0" cap="none" spc="-85" normalizeH="0" baseline="0" noProof="0" dirty="0">
                <a:ln>
                  <a:noFill/>
                </a:ln>
                <a:solidFill>
                  <a:srgbClr val="1D1C1D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2400" b="0" i="0" u="none" strike="noStrike" kern="0" cap="none" spc="-50" normalizeH="0" baseline="0" noProof="0" dirty="0">
                <a:ln>
                  <a:noFill/>
                </a:ln>
                <a:solidFill>
                  <a:srgbClr val="1D1C1D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both</a:t>
            </a:r>
            <a:r>
              <a:rPr kumimoji="0" sz="2400" b="0" i="0" u="none" strike="noStrike" kern="0" cap="none" spc="-85" normalizeH="0" baseline="0" noProof="0" dirty="0">
                <a:ln>
                  <a:noFill/>
                </a:ln>
                <a:solidFill>
                  <a:srgbClr val="1D1C1D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2400" b="0" i="0" u="none" strike="noStrike" kern="0" cap="none" spc="-130" normalizeH="0" baseline="0" noProof="0" dirty="0">
                <a:ln>
                  <a:noFill/>
                </a:ln>
                <a:solidFill>
                  <a:srgbClr val="1D1C1D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in</a:t>
            </a:r>
            <a:r>
              <a:rPr kumimoji="0" sz="2400" b="0" i="0" u="none" strike="noStrike" kern="0" cap="none" spc="-85" normalizeH="0" baseline="0" noProof="0" dirty="0">
                <a:ln>
                  <a:noFill/>
                </a:ln>
                <a:solidFill>
                  <a:srgbClr val="1D1C1D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2400" b="0" i="0" u="none" strike="noStrike" kern="0" cap="none" spc="-10" normalizeH="0" baseline="0" noProof="0" dirty="0">
                <a:ln>
                  <a:noFill/>
                </a:ln>
                <a:solidFill>
                  <a:srgbClr val="1D1C1D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technical </a:t>
            </a:r>
            <a:r>
              <a:rPr kumimoji="0" sz="2400" b="0" i="0" u="none" strike="noStrike" kern="0" cap="none" spc="-45" normalizeH="0" baseline="0" noProof="0" dirty="0">
                <a:ln>
                  <a:noFill/>
                </a:ln>
                <a:solidFill>
                  <a:srgbClr val="1D1C1D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specifications</a:t>
            </a:r>
            <a:r>
              <a:rPr kumimoji="0" sz="2400" b="0" i="0" u="none" strike="noStrike" kern="0" cap="none" spc="-70" normalizeH="0" baseline="0" noProof="0" dirty="0">
                <a:ln>
                  <a:noFill/>
                </a:ln>
                <a:solidFill>
                  <a:srgbClr val="1D1C1D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2400" b="0" i="0" u="none" strike="noStrike" kern="0" cap="none" spc="0" normalizeH="0" baseline="0" noProof="0" dirty="0">
                <a:ln>
                  <a:noFill/>
                </a:ln>
                <a:solidFill>
                  <a:srgbClr val="1D1C1D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and</a:t>
            </a:r>
            <a:r>
              <a:rPr kumimoji="0" sz="2400" b="0" i="0" u="none" strike="noStrike" kern="0" cap="none" spc="-65" normalizeH="0" baseline="0" noProof="0" dirty="0">
                <a:ln>
                  <a:noFill/>
                </a:ln>
                <a:solidFill>
                  <a:srgbClr val="1D1C1D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2400" b="0" i="0" u="none" strike="noStrike" kern="0" cap="none" spc="-60" normalizeH="0" baseline="0" noProof="0" dirty="0">
                <a:ln>
                  <a:noFill/>
                </a:ln>
                <a:solidFill>
                  <a:srgbClr val="1D1C1D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aesthetic</a:t>
            </a:r>
            <a:r>
              <a:rPr kumimoji="0" sz="2400" b="0" i="0" u="none" strike="noStrike" kern="0" cap="none" spc="-70" normalizeH="0" baseline="0" noProof="0" dirty="0">
                <a:ln>
                  <a:noFill/>
                </a:ln>
                <a:solidFill>
                  <a:srgbClr val="1D1C1D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2400" b="0" i="0" u="none" strike="noStrike" kern="0" cap="none" spc="-65" normalizeH="0" baseline="0" noProof="0" dirty="0">
                <a:ln>
                  <a:noFill/>
                </a:ln>
                <a:solidFill>
                  <a:srgbClr val="1D1C1D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design, </a:t>
            </a:r>
            <a:r>
              <a:rPr kumimoji="0" sz="2400" b="0" i="0" u="none" strike="noStrike" kern="0" cap="none" spc="-70" normalizeH="0" baseline="0" noProof="0" dirty="0">
                <a:ln>
                  <a:noFill/>
                </a:ln>
                <a:solidFill>
                  <a:srgbClr val="1D1C1D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ensuring </a:t>
            </a:r>
            <a:r>
              <a:rPr kumimoji="0" sz="2400" b="0" i="0" u="none" strike="noStrike" kern="0" cap="none" spc="105" normalizeH="0" baseline="0" noProof="0" dirty="0">
                <a:ln>
                  <a:noFill/>
                </a:ln>
                <a:solidFill>
                  <a:srgbClr val="1D1C1D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a</a:t>
            </a:r>
            <a:r>
              <a:rPr kumimoji="0" sz="2400" b="0" i="0" u="none" strike="noStrike" kern="0" cap="none" spc="-65" normalizeH="0" baseline="0" noProof="0" dirty="0">
                <a:ln>
                  <a:noFill/>
                </a:ln>
                <a:solidFill>
                  <a:srgbClr val="1D1C1D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2400" b="0" i="0" u="none" strike="noStrike" kern="0" cap="none" spc="-10" normalizeH="0" baseline="0" noProof="0" dirty="0">
                <a:ln>
                  <a:noFill/>
                </a:ln>
                <a:solidFill>
                  <a:srgbClr val="1D1C1D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perfect </a:t>
            </a:r>
            <a:r>
              <a:rPr kumimoji="0" sz="2400" b="0" i="0" u="none" strike="noStrike" kern="0" cap="none" spc="-140" normalizeH="0" baseline="0" noProof="0" dirty="0">
                <a:ln>
                  <a:noFill/>
                </a:ln>
                <a:solidFill>
                  <a:srgbClr val="1D1C1D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fit</a:t>
            </a:r>
            <a:r>
              <a:rPr kumimoji="0" sz="2400" b="0" i="0" u="none" strike="noStrike" kern="0" cap="none" spc="-85" normalizeH="0" baseline="0" noProof="0" dirty="0">
                <a:ln>
                  <a:noFill/>
                </a:ln>
                <a:solidFill>
                  <a:srgbClr val="1D1C1D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2400" b="0" i="0" u="none" strike="noStrike" kern="0" cap="none" spc="-90" normalizeH="0" baseline="0" noProof="0" dirty="0">
                <a:ln>
                  <a:noFill/>
                </a:ln>
                <a:solidFill>
                  <a:srgbClr val="1D1C1D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for</a:t>
            </a:r>
            <a:r>
              <a:rPr kumimoji="0" sz="2400" b="0" i="0" u="none" strike="noStrike" kern="0" cap="none" spc="-100" normalizeH="0" baseline="0" noProof="0" dirty="0">
                <a:ln>
                  <a:noFill/>
                </a:ln>
                <a:solidFill>
                  <a:srgbClr val="1D1C1D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2400" b="0" i="0" u="none" strike="noStrike" kern="0" cap="none" spc="105" normalizeH="0" baseline="0" noProof="0" dirty="0">
                <a:ln>
                  <a:noFill/>
                </a:ln>
                <a:solidFill>
                  <a:srgbClr val="1D1C1D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a</a:t>
            </a:r>
            <a:r>
              <a:rPr kumimoji="0" sz="2400" b="0" i="0" u="none" strike="noStrike" kern="0" cap="none" spc="-110" normalizeH="0" baseline="0" noProof="0" dirty="0">
                <a:ln>
                  <a:noFill/>
                </a:ln>
                <a:solidFill>
                  <a:srgbClr val="1D1C1D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2400" b="0" i="0" u="none" strike="noStrike" kern="0" cap="none" spc="-85" normalizeH="0" baseline="0" noProof="0" dirty="0">
                <a:ln>
                  <a:noFill/>
                </a:ln>
                <a:solidFill>
                  <a:srgbClr val="1D1C1D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diverse</a:t>
            </a:r>
            <a:r>
              <a:rPr kumimoji="0" sz="2400" b="0" i="0" u="none" strike="noStrike" kern="0" cap="none" spc="-95" normalizeH="0" baseline="0" noProof="0" dirty="0">
                <a:ln>
                  <a:noFill/>
                </a:ln>
                <a:solidFill>
                  <a:srgbClr val="1D1C1D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2400" b="0" i="0" u="none" strike="noStrike" kern="0" cap="none" spc="0" normalizeH="0" baseline="0" noProof="0" dirty="0">
                <a:ln>
                  <a:noFill/>
                </a:ln>
                <a:solidFill>
                  <a:srgbClr val="1D1C1D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range</a:t>
            </a:r>
            <a:r>
              <a:rPr kumimoji="0" sz="2400" b="0" i="0" u="none" strike="noStrike" kern="0" cap="none" spc="-100" normalizeH="0" baseline="0" noProof="0" dirty="0">
                <a:ln>
                  <a:noFill/>
                </a:ln>
                <a:solidFill>
                  <a:srgbClr val="1D1C1D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2400" b="0" i="0" u="none" strike="noStrike" kern="0" cap="none" spc="0" normalizeH="0" baseline="0" noProof="0" dirty="0">
                <a:ln>
                  <a:noFill/>
                </a:ln>
                <a:solidFill>
                  <a:srgbClr val="1D1C1D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of</a:t>
            </a:r>
            <a:r>
              <a:rPr kumimoji="0" sz="2400" b="0" i="0" u="none" strike="noStrike" kern="0" cap="none" spc="-95" normalizeH="0" baseline="0" noProof="0" dirty="0">
                <a:ln>
                  <a:noFill/>
                </a:ln>
                <a:solidFill>
                  <a:srgbClr val="1D1C1D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2400" b="0" i="0" u="none" strike="noStrike" kern="0" cap="none" spc="-10" normalizeH="0" baseline="0" noProof="0" dirty="0">
                <a:ln>
                  <a:noFill/>
                </a:ln>
                <a:solidFill>
                  <a:srgbClr val="1D1C1D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needs.</a:t>
            </a: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908790" y="770591"/>
            <a:ext cx="122428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600" spc="-270" dirty="0">
                <a:latin typeface="Aparajita" panose="02020603050405020304" pitchFamily="18" charset="0"/>
                <a:cs typeface="Aparajita" panose="02020603050405020304" pitchFamily="18" charset="0"/>
              </a:rPr>
              <a:t>W</a:t>
            </a:r>
            <a:r>
              <a:rPr sz="3600" spc="-270" dirty="0">
                <a:latin typeface="Aparajita" panose="02020603050405020304" pitchFamily="18" charset="0"/>
                <a:cs typeface="Aparajita" panose="02020603050405020304" pitchFamily="18" charset="0"/>
              </a:rPr>
              <a:t>hy</a:t>
            </a:r>
            <a:r>
              <a:rPr sz="3600" spc="-409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3600" spc="-155" dirty="0">
                <a:latin typeface="Aparajita" panose="02020603050405020304" pitchFamily="18" charset="0"/>
                <a:cs typeface="Aparajita" panose="02020603050405020304" pitchFamily="18" charset="0"/>
              </a:rPr>
              <a:t>us</a:t>
            </a:r>
            <a:r>
              <a:rPr lang="en-US" sz="3600" spc="-155" dirty="0">
                <a:latin typeface="Aparajita" panose="02020603050405020304" pitchFamily="18" charset="0"/>
                <a:cs typeface="Aparajita" panose="02020603050405020304" pitchFamily="18" charset="0"/>
              </a:rPr>
              <a:t>?</a:t>
            </a:r>
            <a:endParaRPr sz="3600"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94824" y="1554556"/>
            <a:ext cx="193484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1" i="0" u="none" strike="noStrike" kern="0" cap="none" spc="-8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Innovative</a:t>
            </a:r>
            <a:r>
              <a:rPr kumimoji="0" sz="2000" b="1" i="0" u="none" strike="noStrike" kern="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2000" b="1" i="0" u="none" strike="noStrike" kern="0" cap="none" spc="-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Technology</a:t>
            </a:r>
            <a:endParaRPr kumimoji="0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94476" y="1929057"/>
            <a:ext cx="3390265" cy="65543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-635" algn="ctr" defTabSz="914400" eaLnBrk="1" fontAlgn="auto" latinLnBrk="0" hangingPunct="1">
              <a:lnSpc>
                <a:spcPct val="1161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0" i="0" u="none" strike="noStrike" kern="0" cap="none" spc="-9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High-</a:t>
            </a:r>
            <a:r>
              <a:rPr kumimoji="0" sz="1800" b="0" i="0" u="none" strike="noStrike" kern="0" cap="none" spc="-6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efficiency</a:t>
            </a:r>
            <a:r>
              <a:rPr kumimoji="0" sz="1800" b="0" i="0" u="none" strike="noStrike" kern="0" cap="none" spc="-12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1800" b="0" i="0" u="none" strike="noStrike" kern="0" cap="none" spc="-1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solar</a:t>
            </a:r>
            <a:r>
              <a:rPr kumimoji="0" sz="1800" b="0" i="0" u="none" strike="noStrike" kern="0" cap="none" spc="-1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1800" b="0" i="0" u="none" strike="noStrike" kern="0" cap="none" spc="-10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and</a:t>
            </a:r>
            <a:r>
              <a:rPr kumimoji="0" sz="1800" b="0" i="0" u="none" strike="noStrike" kern="0" cap="none" spc="-1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1800" b="0" i="0" u="none" strike="noStrike" kern="0" cap="none" spc="-9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advanced</a:t>
            </a:r>
            <a:r>
              <a:rPr kumimoji="0" sz="1800" b="0" i="0" u="none" strike="noStrike" kern="0" cap="none" spc="-1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1800" b="0" i="0" u="none" strike="noStrike" kern="0" cap="none" spc="-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LEDs </a:t>
            </a:r>
            <a:r>
              <a:rPr kumimoji="0" sz="1800" b="0" i="0" u="none" strike="noStrike" kern="0" cap="none" spc="-9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deliver</a:t>
            </a:r>
            <a:r>
              <a:rPr kumimoji="0" sz="1800" b="0" i="0" u="none" strike="noStrike" kern="0" cap="none" spc="-1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1800" b="0" i="0" u="none" strike="noStrike" kern="0" cap="none" spc="-9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superior</a:t>
            </a:r>
            <a:r>
              <a:rPr kumimoji="0" sz="1800" b="0" i="0" u="none" strike="noStrike" kern="0" cap="none" spc="-13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1800" b="0" i="0" u="none" strike="noStrike" kern="0" cap="none" spc="-1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performance,</a:t>
            </a:r>
            <a:r>
              <a:rPr kumimoji="0" sz="1800" b="0" i="0" u="none" strike="noStrike" kern="0" cap="none" spc="-13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1800" b="0" i="0" u="none" strike="noStrike" kern="0" cap="none" spc="-9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long</a:t>
            </a:r>
            <a:r>
              <a:rPr kumimoji="0" sz="1800" b="0" i="0" u="none" strike="noStrike" kern="0" cap="none" spc="-13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1800" b="0" i="0" u="none" strike="noStrike" kern="0" cap="none" spc="-1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life,</a:t>
            </a:r>
            <a:r>
              <a:rPr kumimoji="0" sz="1800" b="0" i="0" u="none" strike="noStrike" kern="0" cap="none" spc="-13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1800" b="0" i="0" u="none" strike="noStrike" kern="0" cap="none" spc="-2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and </a:t>
            </a:r>
            <a:r>
              <a:rPr kumimoji="0" sz="1800" b="0" i="0" u="none" strike="noStrike" kern="0" cap="none" spc="-16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maximum</a:t>
            </a:r>
            <a:r>
              <a:rPr kumimoji="0" sz="1800" b="0" i="0" u="none" strike="noStrike" kern="0" cap="none" spc="-12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1800" b="0" i="0" u="none" strike="noStrike" kern="0" cap="none" spc="-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ROI.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56033" y="6261633"/>
            <a:ext cx="167363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1" i="0" u="none" strike="noStrike" kern="0" cap="none" spc="-5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Global </a:t>
            </a:r>
            <a:r>
              <a:rPr kumimoji="0" sz="2000" b="1" i="0" u="none" strike="noStrike" kern="0" cap="none" spc="-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Reach</a:t>
            </a:r>
            <a:endParaRPr kumimoji="0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9797" y="6629962"/>
            <a:ext cx="3728720" cy="668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50290" marR="5080" lvl="0" indent="-1038225" algn="l" defTabSz="914400" eaLnBrk="1" fontAlgn="auto" latinLnBrk="0" hangingPunct="1">
              <a:lnSpc>
                <a:spcPct val="1161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0" i="0" u="none" strike="noStrike" kern="0" cap="none" spc="-9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Worldwide</a:t>
            </a:r>
            <a:r>
              <a:rPr kumimoji="0" sz="1800" b="0" i="0" u="none" strike="noStrike" kern="0" cap="none" spc="-13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1800" b="0" i="0" u="none" strike="noStrike" kern="0" cap="none" spc="-6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success</a:t>
            </a:r>
            <a:r>
              <a:rPr kumimoji="0" sz="1800" b="0" i="0" u="none" strike="noStrike" kern="0" cap="none" spc="-13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1800" b="0" i="0" u="none" strike="noStrike" kern="0" cap="none" spc="-9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proves</a:t>
            </a:r>
            <a:r>
              <a:rPr kumimoji="0" sz="1800" b="0" i="0" u="none" strike="noStrike" kern="0" cap="none" spc="-13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1800" b="0" i="0" u="none" strike="noStrike" kern="0" cap="none" spc="-1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our</a:t>
            </a:r>
            <a:r>
              <a:rPr kumimoji="0" sz="1800" b="0" i="0" u="none" strike="noStrike" kern="0" cap="none" spc="-13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1800" b="0" i="0" u="none" strike="noStrike" kern="0" cap="none" spc="-9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adaptability</a:t>
            </a:r>
            <a:r>
              <a:rPr kumimoji="0" sz="1800" b="0" i="0" u="none" strike="noStrike" kern="0" cap="none" spc="-13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1800" b="0" i="0" u="none" strike="noStrike" kern="0" cap="none" spc="-2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and </a:t>
            </a:r>
            <a:r>
              <a:rPr kumimoji="0" sz="1800" b="0" i="0" u="none" strike="noStrike" kern="0" cap="none" spc="-1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regulatory</a:t>
            </a:r>
            <a:endParaRPr kumimoji="0" lang="en-US" sz="1800" b="0" i="0" u="none" strike="noStrike" kern="0" cap="none" spc="-10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parajita" panose="02020603050405020304" pitchFamily="18" charset="0"/>
              <a:cs typeface="Aparajita" panose="02020603050405020304" pitchFamily="18" charset="0"/>
            </a:endParaRPr>
          </a:p>
          <a:p>
            <a:pPr marL="1050290" marR="5080" lvl="0" indent="-1038225" algn="l" defTabSz="914400" eaLnBrk="1" fontAlgn="auto" latinLnBrk="0" hangingPunct="1">
              <a:lnSpc>
                <a:spcPct val="1161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-1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                                    </a:t>
            </a:r>
            <a:r>
              <a:rPr kumimoji="0" sz="1800" b="0" i="0" u="none" strike="noStrike" kern="0" cap="none" spc="-9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lang="en-US" sz="1800" b="0" i="0" u="none" strike="noStrike" kern="0" cap="none" spc="-9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   </a:t>
            </a:r>
            <a:r>
              <a:rPr kumimoji="0" sz="1800" b="0" i="0" u="none" strike="noStrike" kern="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expertise.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409641" y="2809378"/>
            <a:ext cx="108204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1" i="0" u="none" strike="noStrike" kern="0" cap="none" spc="-3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Photometric</a:t>
            </a:r>
            <a:endParaRPr kumimoji="0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2231" y="3197076"/>
            <a:ext cx="3676650" cy="97674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algn="ctr" defTabSz="914400" eaLnBrk="1" fontAlgn="auto" latinLnBrk="0" hangingPunct="1">
              <a:lnSpc>
                <a:spcPct val="1161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0" i="0" u="none" strike="noStrike" kern="0" cap="none" spc="-9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We</a:t>
            </a:r>
            <a:r>
              <a:rPr kumimoji="0" sz="1800" b="0" i="0" u="none" strike="noStrike" kern="0" cap="none" spc="-1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1800" b="0" i="0" u="none" strike="noStrike" kern="0" cap="none" spc="-6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conduct</a:t>
            </a:r>
            <a:r>
              <a:rPr kumimoji="0" sz="1800" b="0" i="0" u="none" strike="noStrike" kern="0" cap="none" spc="-1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1800" b="0" i="0" u="none" strike="noStrike" kern="0" cap="none" spc="-8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photometric</a:t>
            </a:r>
            <a:r>
              <a:rPr kumimoji="0" sz="1800" b="0" i="0" u="none" strike="noStrike" kern="0" cap="none" spc="-13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1800" b="0" i="0" u="none" strike="noStrike" kern="0" cap="none" spc="-1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measurements</a:t>
            </a:r>
            <a:r>
              <a:rPr kumimoji="0" sz="1800" b="0" i="0" u="none" strike="noStrike" kern="0" cap="none" spc="-1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1800" b="0" i="0" u="none" strike="noStrike" kern="0" cap="none" spc="-9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on</a:t>
            </a:r>
            <a:r>
              <a:rPr kumimoji="0" sz="1800" b="0" i="0" u="none" strike="noStrike" kern="0" cap="none" spc="-13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1800" b="0" i="0" u="none" strike="noStrike" kern="0" cap="none" spc="-2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all </a:t>
            </a:r>
            <a:r>
              <a:rPr kumimoji="0" sz="1800" b="0" i="0" u="none" strike="noStrike" kern="0" cap="none" spc="-1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our</a:t>
            </a:r>
            <a:r>
              <a:rPr kumimoji="0" sz="1800" b="0" i="0" u="none" strike="noStrike" kern="0" cap="none" spc="-15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1800" b="0" i="0" u="none" strike="noStrike" kern="0" cap="none" spc="-7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products</a:t>
            </a:r>
            <a:r>
              <a:rPr kumimoji="0" sz="1800" b="0" i="0" u="none" strike="noStrike" kern="0" cap="none" spc="-14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1800" b="0" i="0" u="none" strike="noStrike" kern="0" cap="none" spc="-6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to</a:t>
            </a:r>
            <a:r>
              <a:rPr kumimoji="0" sz="1800" b="0" i="0" u="none" strike="noStrike" kern="0" cap="none" spc="-15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1800" b="0" i="0" u="none" strike="noStrike" kern="0" cap="none" spc="-1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ensure</a:t>
            </a:r>
            <a:r>
              <a:rPr kumimoji="0" sz="1800" b="0" i="0" u="none" strike="noStrike" kern="0" cap="none" spc="-14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1800" b="0" i="0" u="none" strike="noStrike" kern="0" cap="none" spc="-1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optimal</a:t>
            </a:r>
            <a:r>
              <a:rPr kumimoji="0" sz="1800" b="0" i="0" u="none" strike="noStrike" kern="0" cap="none" spc="-14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1800" b="0" i="0" u="none" strike="noStrike" kern="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performance </a:t>
            </a:r>
            <a:r>
              <a:rPr kumimoji="0" sz="1800" b="0" i="0" u="none" strike="noStrike" kern="0" cap="none" spc="-10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and</a:t>
            </a:r>
            <a:r>
              <a:rPr kumimoji="0" sz="1800" b="0" i="0" u="none" strike="noStrike" kern="0" cap="none" spc="-13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1800" b="0" i="0" u="none" strike="noStrike" kern="0" cap="none" spc="-8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compliance</a:t>
            </a:r>
            <a:r>
              <a:rPr kumimoji="0" sz="1800" b="0" i="0" u="none" strike="noStrike" kern="0" cap="none" spc="-13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1800" b="0" i="0" u="none" strike="noStrike" kern="0" cap="none" spc="-1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with</a:t>
            </a:r>
            <a:r>
              <a:rPr kumimoji="0" sz="1800" b="0" i="0" u="none" strike="noStrike" kern="0" cap="none" spc="-13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1800" b="0" i="0" u="none" strike="noStrike" kern="0" cap="none" spc="-1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industry</a:t>
            </a:r>
            <a:r>
              <a:rPr kumimoji="0" sz="1800" b="0" i="0" u="none" strike="noStrike" kern="0" cap="none" spc="-13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1800" b="0" i="0" u="none" strike="noStrike" kern="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standards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14165" y="4401215"/>
            <a:ext cx="161734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1" i="0" u="none" strike="noStrike" kern="0" cap="none" spc="-4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Versatile</a:t>
            </a:r>
            <a:r>
              <a:rPr kumimoji="0" sz="2000" b="1" i="0" u="none" strike="noStrike" kern="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2000" b="1" i="0" u="none" strike="noStrike" kern="0" cap="none" spc="-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Lightning</a:t>
            </a:r>
            <a:endParaRPr kumimoji="0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9797" y="4828427"/>
            <a:ext cx="3681729" cy="97674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lvl="0" indent="0" algn="ctr" defTabSz="914400" eaLnBrk="1" fontAlgn="auto" latinLnBrk="0" hangingPunct="1">
              <a:lnSpc>
                <a:spcPct val="1161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0" i="0" u="none" strike="noStrike" kern="0" cap="none" spc="-95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We</a:t>
            </a:r>
            <a:r>
              <a:rPr kumimoji="0" sz="1800" b="0" i="0" u="none" strike="noStrike" kern="0" cap="none" spc="-145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1800" b="0" i="0" u="none" strike="noStrike" kern="0" cap="none" spc="-85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designs</a:t>
            </a:r>
            <a:r>
              <a:rPr kumimoji="0" sz="1800" b="0" i="0" u="none" strike="noStrike" kern="0" cap="none" spc="-14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1800" b="0" i="0" u="none" strike="noStrike" kern="0" cap="none" spc="-105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and</a:t>
            </a:r>
            <a:r>
              <a:rPr kumimoji="0" sz="1800" b="0" i="0" u="none" strike="noStrike" kern="0" cap="none" spc="-14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1800" b="0" i="0" u="none" strike="noStrike" kern="0" cap="none" spc="-95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install</a:t>
            </a:r>
            <a:r>
              <a:rPr kumimoji="0" sz="1800" b="0" i="0" u="none" strike="noStrike" kern="0" cap="none" spc="-14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1800" b="0" i="0" u="none" strike="noStrike" kern="0" cap="none" spc="-1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solar-</a:t>
            </a:r>
            <a:r>
              <a:rPr kumimoji="0" sz="1800" b="0" i="0" u="none" strike="noStrike" kern="0" cap="none" spc="-9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powered</a:t>
            </a:r>
            <a:r>
              <a:rPr kumimoji="0" sz="1800" b="0" i="0" u="none" strike="noStrike" kern="0" cap="none" spc="-14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1800" b="0" i="0" u="none" strike="noStrike" kern="0" cap="none" spc="-6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lightning </a:t>
            </a:r>
            <a:r>
              <a:rPr kumimoji="0" sz="1800" b="0" i="0" u="none" strike="noStrike" kern="0" cap="none" spc="-1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systems</a:t>
            </a:r>
            <a:r>
              <a:rPr kumimoji="0" sz="1800" b="0" i="0" u="none" strike="noStrike" kern="0" cap="none" spc="-145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1800" b="0" i="0" u="none" strike="noStrike" kern="0" cap="none" spc="-9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tailored</a:t>
            </a:r>
            <a:r>
              <a:rPr kumimoji="0" sz="1800" b="0" i="0" u="none" strike="noStrike" kern="0" cap="none" spc="-145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1800" b="0" i="0" u="none" strike="noStrike" kern="0" cap="none" spc="-75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for</a:t>
            </a:r>
            <a:r>
              <a:rPr kumimoji="0" sz="1800" b="0" i="0" u="none" strike="noStrike" kern="0" cap="none" spc="-145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1800" b="0" i="0" u="none" strike="noStrike" kern="0" cap="none" spc="-1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all</a:t>
            </a:r>
            <a:r>
              <a:rPr kumimoji="0" sz="1800" b="0" i="0" u="none" strike="noStrike" kern="0" cap="none" spc="-145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1800" b="0" i="0" u="none" strike="noStrike" kern="0" cap="none" spc="-11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kind</a:t>
            </a:r>
            <a:r>
              <a:rPr kumimoji="0" sz="1800" b="0" i="0" u="none" strike="noStrike" kern="0" cap="none" spc="-145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1800" b="0" i="0" u="none" strike="noStrike" kern="0" cap="none" spc="-5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of</a:t>
            </a:r>
            <a:r>
              <a:rPr kumimoji="0" sz="1800" b="0" i="0" u="none" strike="noStrike" kern="0" cap="none" spc="-145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1800" b="0" i="0" u="none" strike="noStrike" kern="0" cap="none" spc="-8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locations</a:t>
            </a:r>
            <a:r>
              <a:rPr kumimoji="0" sz="1800" b="0" i="0" u="none" strike="noStrike" kern="0" cap="none" spc="-145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1800" b="0" i="0" u="none" strike="noStrike" kern="0" cap="none" spc="-2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such </a:t>
            </a:r>
            <a:r>
              <a:rPr kumimoji="0" sz="1800" b="0" i="0" u="none" strike="noStrike" kern="0" cap="none" spc="-105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as</a:t>
            </a:r>
            <a:r>
              <a:rPr kumimoji="0" sz="1800" b="0" i="0" u="none" strike="noStrike" kern="0" cap="none" spc="-135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1800" b="0" i="0" u="none" strike="noStrike" kern="0" cap="none" spc="-1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streets,</a:t>
            </a:r>
            <a:r>
              <a:rPr kumimoji="0" sz="1800" b="0" i="0" u="none" strike="noStrike" kern="0" cap="none" spc="-135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1800" b="0" i="0" u="none" strike="noStrike" kern="0" cap="none" spc="-13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parks,</a:t>
            </a:r>
            <a:r>
              <a:rPr kumimoji="0" sz="1800" b="0" i="0" u="none" strike="noStrike" kern="0" cap="none" spc="-135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1800" b="0" i="0" u="none" strike="noStrike" kern="0" cap="none" spc="-12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pathways,</a:t>
            </a:r>
            <a:r>
              <a:rPr kumimoji="0" sz="1800" b="0" i="0" u="none" strike="noStrike" kern="0" cap="none" spc="-135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1800" b="0" i="0" u="none" strike="noStrike" kern="0" cap="none" spc="-125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homes,</a:t>
            </a:r>
            <a:r>
              <a:rPr kumimoji="0" sz="1800" b="0" i="0" u="none" strike="noStrike" kern="0" cap="none" spc="-135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1800" b="0" i="0" u="none" strike="noStrike" kern="0" cap="none" spc="-2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etc.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204995" y="7630698"/>
            <a:ext cx="1824673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1" i="0" u="none" strike="noStrike" kern="0" cap="none" spc="-5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Sustainable</a:t>
            </a:r>
            <a:r>
              <a:rPr kumimoji="0" sz="2000" b="1" i="0" u="none" strike="noStrike" kern="0" cap="none" spc="-3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2000" b="1" i="0" u="none" strike="noStrike" kern="0" cap="none" spc="-2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Savings</a:t>
            </a:r>
            <a:endParaRPr kumimoji="0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93969" y="7999027"/>
            <a:ext cx="3610610" cy="65543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lvl="0" indent="-635" algn="ctr" defTabSz="914400" eaLnBrk="1" fontAlgn="auto" latinLnBrk="0" hangingPunct="1">
              <a:lnSpc>
                <a:spcPct val="1161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0" i="0" u="none" strike="noStrike" kern="0" cap="none" spc="-8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These</a:t>
            </a:r>
            <a:r>
              <a:rPr kumimoji="0" sz="1800" b="0" i="0" u="none" strike="noStrike" kern="0" cap="none" spc="-13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1800" b="0" i="0" u="none" strike="noStrike" kern="0" cap="none" spc="-9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solutions</a:t>
            </a:r>
            <a:r>
              <a:rPr kumimoji="0" sz="1800" b="0" i="0" u="none" strike="noStrike" kern="0" cap="none" spc="-13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1800" b="0" i="0" u="none" strike="noStrike" kern="0" cap="none" spc="-9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enhance</a:t>
            </a:r>
            <a:r>
              <a:rPr kumimoji="0" sz="1800" b="0" i="0" u="none" strike="noStrike" kern="0" cap="none" spc="-13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1800" b="0" i="0" u="none" strike="noStrike" kern="0" cap="none" spc="-10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safety,</a:t>
            </a:r>
            <a:r>
              <a:rPr kumimoji="0" sz="1800" b="0" i="0" u="none" strike="noStrike" kern="0" cap="none" spc="-13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1800" b="0" i="0" u="none" strike="noStrike" kern="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promote </a:t>
            </a:r>
            <a:r>
              <a:rPr kumimoji="0" sz="1800" b="0" i="0" u="none" strike="noStrike" kern="0" cap="none" spc="-1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sustainability</a:t>
            </a:r>
            <a:r>
              <a:rPr kumimoji="0" sz="1800" b="0" i="0" u="none" strike="noStrike" kern="0" cap="none" spc="-1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1800" b="0" i="0" u="none" strike="noStrike" kern="0" cap="none" spc="-10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and</a:t>
            </a:r>
            <a:r>
              <a:rPr kumimoji="0" sz="1800" b="0" i="0" u="none" strike="noStrike" kern="0" cap="none" spc="-11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1800" b="0" i="0" u="none" strike="noStrike" kern="0" cap="none" spc="-9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providing</a:t>
            </a:r>
            <a:r>
              <a:rPr kumimoji="0" sz="1800" b="0" i="0" u="none" strike="noStrike" kern="0" cap="none" spc="-1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1800" b="0" i="0" u="none" strike="noStrike" kern="0" cap="none" spc="-8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significant</a:t>
            </a:r>
            <a:r>
              <a:rPr kumimoji="0" sz="1800" b="0" i="0" u="none" strike="noStrike" kern="0" cap="none" spc="-11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1800" b="0" i="0" u="none" strike="noStrike" kern="0" cap="none" spc="-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energy </a:t>
            </a:r>
            <a:r>
              <a:rPr kumimoji="0" sz="1800" b="0" i="0" u="none" strike="noStrike" kern="0" cap="none" spc="-10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and</a:t>
            </a:r>
            <a:r>
              <a:rPr kumimoji="0" sz="1800" b="0" i="0" u="none" strike="noStrike" kern="0" cap="none" spc="-16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1800" b="0" i="0" u="none" strike="noStrike" kern="0" cap="none" spc="-5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cost</a:t>
            </a:r>
            <a:r>
              <a:rPr kumimoji="0" sz="1800" b="0" i="0" u="none" strike="noStrike" kern="0" cap="none" spc="-15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1800" b="0" i="0" u="none" strike="noStrike" kern="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saving.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515981" y="9287809"/>
            <a:ext cx="1513688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1" i="0" u="none" strike="noStrike" kern="0" cap="none" spc="-5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Warranty</a:t>
            </a:r>
            <a:endParaRPr kumimoji="0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BA28222B-91C5-049C-BF54-872DA15173A4}"/>
              </a:ext>
            </a:extLst>
          </p:cNvPr>
          <p:cNvCxnSpPr/>
          <p:nvPr/>
        </p:nvCxnSpPr>
        <p:spPr>
          <a:xfrm>
            <a:off x="1830024" y="533400"/>
            <a:ext cx="54919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727D075-537C-C547-473D-20D3D342BF26}"/>
              </a:ext>
            </a:extLst>
          </p:cNvPr>
          <p:cNvCxnSpPr/>
          <p:nvPr/>
        </p:nvCxnSpPr>
        <p:spPr>
          <a:xfrm>
            <a:off x="0" y="9829800"/>
            <a:ext cx="732201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bject 6">
            <a:extLst>
              <a:ext uri="{FF2B5EF4-FFF2-40B4-BE49-F238E27FC236}">
                <a16:creationId xmlns:a16="http://schemas.microsoft.com/office/drawing/2014/main" id="{DB85F44D-0C67-0A7F-9C96-89C13B609AFD}"/>
              </a:ext>
            </a:extLst>
          </p:cNvPr>
          <p:cNvSpPr txBox="1"/>
          <p:nvPr/>
        </p:nvSpPr>
        <p:spPr>
          <a:xfrm>
            <a:off x="7349644" y="9610922"/>
            <a:ext cx="422756" cy="2959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lvl="0" indent="0" algn="l" defTabSz="914400" eaLnBrk="1" fontAlgn="auto" latinLnBrk="0" hangingPunct="1">
              <a:lnSpc>
                <a:spcPct val="114999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-30" normalizeH="0" baseline="0" noProof="0" dirty="0">
                <a:ln>
                  <a:noFill/>
                </a:ln>
                <a:solidFill>
                  <a:srgbClr val="426986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2/7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426986"/>
              </a:solidFill>
              <a:effectLst/>
              <a:uLnTx/>
              <a:uFillTx/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C3E4E215-01F5-1B37-0DC0-345E26D5BF2F}"/>
              </a:ext>
            </a:extLst>
          </p:cNvPr>
          <p:cNvSpPr txBox="1">
            <a:spLocks/>
          </p:cNvSpPr>
          <p:nvPr/>
        </p:nvSpPr>
        <p:spPr>
          <a:xfrm>
            <a:off x="6324600" y="202800"/>
            <a:ext cx="14478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-114" normalizeH="0" baseline="0" noProof="0" dirty="0">
                <a:ln>
                  <a:noFill/>
                </a:ln>
                <a:solidFill>
                  <a:srgbClr val="426986"/>
                </a:solidFill>
                <a:effectLst/>
                <a:uLnTx/>
                <a:uFillTx/>
                <a:latin typeface="Aparajita" panose="02020603050405020304" pitchFamily="18" charset="0"/>
                <a:ea typeface="+mj-ea"/>
                <a:cs typeface="Aparajita" panose="02020603050405020304" pitchFamily="18" charset="0"/>
              </a:rPr>
              <a:t>RIGEL 60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426986"/>
              </a:solidFill>
              <a:effectLst/>
              <a:uLnTx/>
              <a:uFillTx/>
              <a:latin typeface="Aparajita" panose="02020603050405020304" pitchFamily="18" charset="0"/>
              <a:ea typeface="+mj-ea"/>
              <a:cs typeface="Aparajita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69AADC71-6A2A-3797-C72F-55CD0F2367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ject 2">
            <a:extLst>
              <a:ext uri="{FF2B5EF4-FFF2-40B4-BE49-F238E27FC236}">
                <a16:creationId xmlns:a16="http://schemas.microsoft.com/office/drawing/2014/main" id="{7B15F510-40FC-76AA-61AE-585E18B800F8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997" y="56596"/>
            <a:ext cx="1695158" cy="590217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1D5F437-CCAE-231F-2C9A-98A43494BACA}"/>
              </a:ext>
            </a:extLst>
          </p:cNvPr>
          <p:cNvCxnSpPr/>
          <p:nvPr/>
        </p:nvCxnSpPr>
        <p:spPr>
          <a:xfrm>
            <a:off x="1830024" y="533400"/>
            <a:ext cx="54919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34AFDA8-FC83-D380-04E7-07409F0090CA}"/>
              </a:ext>
            </a:extLst>
          </p:cNvPr>
          <p:cNvCxnSpPr/>
          <p:nvPr/>
        </p:nvCxnSpPr>
        <p:spPr>
          <a:xfrm>
            <a:off x="0" y="9829800"/>
            <a:ext cx="732201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bject 6">
            <a:extLst>
              <a:ext uri="{FF2B5EF4-FFF2-40B4-BE49-F238E27FC236}">
                <a16:creationId xmlns:a16="http://schemas.microsoft.com/office/drawing/2014/main" id="{78513FB6-7C25-55F9-CA20-249BBED8B54D}"/>
              </a:ext>
            </a:extLst>
          </p:cNvPr>
          <p:cNvSpPr txBox="1"/>
          <p:nvPr/>
        </p:nvSpPr>
        <p:spPr>
          <a:xfrm>
            <a:off x="7349644" y="9610922"/>
            <a:ext cx="422756" cy="2959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lvl="0" indent="0" algn="l" defTabSz="914400" eaLnBrk="1" fontAlgn="auto" latinLnBrk="0" hangingPunct="1">
              <a:lnSpc>
                <a:spcPct val="114999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spc="-30" dirty="0">
                <a:solidFill>
                  <a:srgbClr val="426986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3/7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426986"/>
              </a:solidFill>
              <a:effectLst/>
              <a:uLnTx/>
              <a:uFillTx/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14" name="object 19">
            <a:extLst>
              <a:ext uri="{FF2B5EF4-FFF2-40B4-BE49-F238E27FC236}">
                <a16:creationId xmlns:a16="http://schemas.microsoft.com/office/drawing/2014/main" id="{5FCA9386-3536-902C-9FC5-D405BCCA79AB}"/>
              </a:ext>
            </a:extLst>
          </p:cNvPr>
          <p:cNvSpPr txBox="1"/>
          <p:nvPr/>
        </p:nvSpPr>
        <p:spPr>
          <a:xfrm>
            <a:off x="228600" y="4343400"/>
            <a:ext cx="7260860" cy="2444259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>
              <a:spcBef>
                <a:spcPts val="340"/>
              </a:spcBef>
            </a:pPr>
            <a:r>
              <a:rPr lang="en-US" sz="2000" spc="-4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Rigel 60 </a:t>
            </a:r>
            <a:r>
              <a:rPr sz="2000" spc="-3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engages</a:t>
            </a:r>
            <a:r>
              <a:rPr sz="2000" spc="-7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55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a</a:t>
            </a:r>
            <a:r>
              <a:rPr sz="2000" spc="-7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photovoltaic</a:t>
            </a:r>
            <a:r>
              <a:rPr sz="2000" spc="-7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5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array</a:t>
            </a:r>
            <a:r>
              <a:rPr sz="2000" spc="-7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laid</a:t>
            </a:r>
            <a:r>
              <a:rPr sz="2000" spc="-7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in</a:t>
            </a:r>
            <a:r>
              <a:rPr sz="2000" spc="-7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55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a</a:t>
            </a:r>
            <a:r>
              <a:rPr sz="2000" spc="-7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25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perimeter-</a:t>
            </a:r>
            <a:r>
              <a:rPr sz="2000" spc="-35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style</a:t>
            </a:r>
            <a:r>
              <a:rPr sz="2000" spc="-75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2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orientation</a:t>
            </a:r>
            <a:r>
              <a:rPr sz="2000" spc="-7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along</a:t>
            </a:r>
            <a:r>
              <a:rPr sz="2000" spc="-7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2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the</a:t>
            </a:r>
            <a:r>
              <a:rPr sz="2000" spc="-7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3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edges</a:t>
            </a:r>
            <a:r>
              <a:rPr sz="2000" spc="-7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of</a:t>
            </a:r>
            <a:r>
              <a:rPr sz="2000" spc="-7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2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the</a:t>
            </a:r>
            <a:r>
              <a:rPr sz="2000" spc="-7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2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tile</a:t>
            </a:r>
            <a:r>
              <a:rPr lang="en-US" sz="200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45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surface.</a:t>
            </a:r>
            <a:r>
              <a:rPr sz="2000" spc="-11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55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The</a:t>
            </a:r>
            <a:r>
              <a:rPr sz="2000" spc="-6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4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square</a:t>
            </a:r>
            <a:r>
              <a:rPr sz="2000" spc="-55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3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enclosure</a:t>
            </a:r>
            <a:r>
              <a:rPr sz="2000" spc="-6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35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centers</a:t>
            </a:r>
            <a:r>
              <a:rPr sz="2000" spc="-6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on</a:t>
            </a:r>
            <a:r>
              <a:rPr sz="2000" spc="-6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35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an</a:t>
            </a:r>
            <a:r>
              <a:rPr sz="2000" spc="-55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2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opaque</a:t>
            </a:r>
            <a:r>
              <a:rPr sz="2000" spc="-6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25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diffusive</a:t>
            </a:r>
            <a:r>
              <a:rPr sz="2000" spc="-6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35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plane,</a:t>
            </a:r>
            <a:r>
              <a:rPr sz="2000" spc="-55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through</a:t>
            </a:r>
            <a:r>
              <a:rPr sz="2000" spc="-6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which</a:t>
            </a:r>
            <a:r>
              <a:rPr sz="2000" spc="-6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25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colors</a:t>
            </a:r>
            <a:r>
              <a:rPr sz="2000" spc="-6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45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are</a:t>
            </a:r>
            <a:r>
              <a:rPr sz="2000" spc="-55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2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horizontally</a:t>
            </a:r>
            <a:r>
              <a:rPr sz="2000" spc="-6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3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diffused.</a:t>
            </a:r>
            <a:r>
              <a:rPr sz="2000" spc="-105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55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The</a:t>
            </a:r>
            <a:r>
              <a:rPr sz="2000" spc="-6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3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effect</a:t>
            </a:r>
            <a:r>
              <a:rPr sz="2000" spc="-6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25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is </a:t>
            </a:r>
            <a:r>
              <a:rPr sz="2000" spc="-2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the</a:t>
            </a:r>
            <a:r>
              <a:rPr sz="2000" spc="-8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25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creation</a:t>
            </a:r>
            <a:r>
              <a:rPr sz="2000" spc="-75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of</a:t>
            </a:r>
            <a:r>
              <a:rPr sz="2000" spc="-8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25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small</a:t>
            </a:r>
            <a:r>
              <a:rPr sz="2000" spc="-75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4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square</a:t>
            </a:r>
            <a:r>
              <a:rPr sz="2000" spc="-8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pools</a:t>
            </a:r>
            <a:r>
              <a:rPr sz="2000" spc="-75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of</a:t>
            </a:r>
            <a:r>
              <a:rPr sz="2000" spc="-75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light.</a:t>
            </a:r>
            <a:endParaRPr sz="2000" dirty="0">
              <a:solidFill>
                <a:schemeClr val="tx1"/>
              </a:solidFill>
              <a:latin typeface="Aparajita" panose="02020603050405020304" pitchFamily="18" charset="0"/>
              <a:cs typeface="Aparajita" panose="02020603050405020304" pitchFamily="18" charset="0"/>
            </a:endParaRPr>
          </a:p>
          <a:p>
            <a:pPr marL="12700" marR="5080">
              <a:lnSpc>
                <a:spcPct val="120000"/>
              </a:lnSpc>
            </a:pPr>
            <a:r>
              <a:rPr lang="en-US" sz="2000" spc="-4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Rigel 60</a:t>
            </a:r>
            <a:r>
              <a:rPr sz="2000" spc="-5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25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continues</a:t>
            </a:r>
            <a:r>
              <a:rPr sz="2000" spc="-55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to</a:t>
            </a:r>
            <a:r>
              <a:rPr sz="2000" spc="-5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35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exceed</a:t>
            </a:r>
            <a:r>
              <a:rPr sz="2000" spc="-55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25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expectations</a:t>
            </a:r>
            <a:r>
              <a:rPr sz="2000" spc="-5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35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many</a:t>
            </a:r>
            <a:r>
              <a:rPr sz="2000" spc="-5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years</a:t>
            </a:r>
            <a:r>
              <a:rPr sz="2000" spc="-55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35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after</a:t>
            </a:r>
            <a:r>
              <a:rPr sz="2000" spc="-5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3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its</a:t>
            </a:r>
            <a:r>
              <a:rPr sz="2000" spc="-55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initial</a:t>
            </a:r>
            <a:r>
              <a:rPr sz="2000" spc="-5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25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development.</a:t>
            </a:r>
            <a:r>
              <a:rPr sz="2000" spc="-55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3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Used</a:t>
            </a:r>
            <a:r>
              <a:rPr sz="2000" spc="-5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in</a:t>
            </a:r>
            <a:r>
              <a:rPr sz="2000" spc="-5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35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residential,</a:t>
            </a:r>
            <a:r>
              <a:rPr sz="2000" spc="-55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2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public,</a:t>
            </a:r>
            <a:r>
              <a:rPr sz="2000" spc="-5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3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commercial,</a:t>
            </a:r>
            <a:r>
              <a:rPr sz="2000" spc="-55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25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and industrial</a:t>
            </a:r>
            <a:r>
              <a:rPr sz="2000" spc="-7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3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design,</a:t>
            </a:r>
            <a:r>
              <a:rPr sz="2000" spc="-65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2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the</a:t>
            </a:r>
            <a:r>
              <a:rPr sz="2000" spc="-65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unit</a:t>
            </a:r>
            <a:r>
              <a:rPr sz="2000" spc="-7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45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has</a:t>
            </a:r>
            <a:r>
              <a:rPr sz="2000" spc="-65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3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weathered</a:t>
            </a:r>
            <a:r>
              <a:rPr sz="2000" spc="-65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all</a:t>
            </a:r>
            <a:r>
              <a:rPr sz="2000" spc="-7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3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environments</a:t>
            </a:r>
            <a:r>
              <a:rPr sz="2000" spc="-65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35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faultlessly.</a:t>
            </a:r>
            <a:r>
              <a:rPr sz="2000" spc="-65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75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It</a:t>
            </a:r>
            <a:r>
              <a:rPr sz="2000" spc="-7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3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is</a:t>
            </a:r>
            <a:r>
              <a:rPr sz="2000" spc="-65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35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an</a:t>
            </a:r>
            <a:r>
              <a:rPr sz="2000" spc="-65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25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original,</a:t>
            </a:r>
            <a:r>
              <a:rPr sz="2000" spc="-7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2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dependable,</a:t>
            </a:r>
            <a:r>
              <a:rPr sz="2000" spc="-65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25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and</a:t>
            </a:r>
            <a:r>
              <a:rPr sz="2000" spc="-65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unique</a:t>
            </a:r>
            <a:r>
              <a:rPr sz="2000" spc="-7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addition</a:t>
            </a:r>
            <a:r>
              <a:rPr sz="2000" spc="-65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to</a:t>
            </a:r>
            <a:r>
              <a:rPr sz="2000" spc="-65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25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any </a:t>
            </a:r>
            <a:r>
              <a:rPr sz="200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lighting</a:t>
            </a:r>
            <a:r>
              <a:rPr sz="2000" spc="-95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design.</a:t>
            </a:r>
            <a:endParaRPr sz="2000" dirty="0">
              <a:solidFill>
                <a:schemeClr val="tx1"/>
              </a:solidFill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2C5C4F9D-B48C-8BD6-0DFF-B6D923CB68A0}"/>
              </a:ext>
            </a:extLst>
          </p:cNvPr>
          <p:cNvSpPr txBox="1">
            <a:spLocks/>
          </p:cNvSpPr>
          <p:nvPr/>
        </p:nvSpPr>
        <p:spPr>
          <a:xfrm>
            <a:off x="6324600" y="202800"/>
            <a:ext cx="14478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-114" normalizeH="0" baseline="0" noProof="0" dirty="0">
                <a:ln>
                  <a:noFill/>
                </a:ln>
                <a:solidFill>
                  <a:srgbClr val="426986"/>
                </a:solidFill>
                <a:effectLst/>
                <a:uLnTx/>
                <a:uFillTx/>
                <a:latin typeface="Aparajita" panose="02020603050405020304" pitchFamily="18" charset="0"/>
                <a:ea typeface="+mj-ea"/>
                <a:cs typeface="Aparajita" panose="02020603050405020304" pitchFamily="18" charset="0"/>
              </a:rPr>
              <a:t>RIGEL 60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426986"/>
              </a:solidFill>
              <a:effectLst/>
              <a:uLnTx/>
              <a:uFillTx/>
              <a:latin typeface="Aparajita" panose="02020603050405020304" pitchFamily="18" charset="0"/>
              <a:ea typeface="+mj-ea"/>
              <a:cs typeface="Aparajita" panose="02020603050405020304" pitchFamily="18" charset="0"/>
            </a:endParaRPr>
          </a:p>
        </p:txBody>
      </p:sp>
      <p:pic>
        <p:nvPicPr>
          <p:cNvPr id="7" name="Picture 6" descr="A pond with lights at night&#10;&#10;AI-generated content may be incorrect.">
            <a:extLst>
              <a:ext uri="{FF2B5EF4-FFF2-40B4-BE49-F238E27FC236}">
                <a16:creationId xmlns:a16="http://schemas.microsoft.com/office/drawing/2014/main" id="{2B16E38C-2F5B-905C-2AA4-F5D5163CE1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030" y="6668389"/>
            <a:ext cx="4571999" cy="3047999"/>
          </a:xfrm>
          <a:prstGeom prst="rect">
            <a:avLst/>
          </a:prstGeom>
        </p:spPr>
      </p:pic>
      <p:pic>
        <p:nvPicPr>
          <p:cNvPr id="4" name="Picture 3" descr="A close-up of a blue light&#10;&#10;AI-generated content may be incorrect.">
            <a:extLst>
              <a:ext uri="{FF2B5EF4-FFF2-40B4-BE49-F238E27FC236}">
                <a16:creationId xmlns:a16="http://schemas.microsoft.com/office/drawing/2014/main" id="{0419A59F-5D49-7492-D702-591DEC7DE71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9012" y="1301259"/>
            <a:ext cx="2894376" cy="2706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5379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AE141892-EAF0-1958-F033-B776667076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ject 2">
            <a:extLst>
              <a:ext uri="{FF2B5EF4-FFF2-40B4-BE49-F238E27FC236}">
                <a16:creationId xmlns:a16="http://schemas.microsoft.com/office/drawing/2014/main" id="{99A607C1-ED02-1DCD-4B4E-EDE47328464F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997" y="56596"/>
            <a:ext cx="1695158" cy="590217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284CDE2-6820-1889-8713-CBA24BD0106E}"/>
              </a:ext>
            </a:extLst>
          </p:cNvPr>
          <p:cNvCxnSpPr/>
          <p:nvPr/>
        </p:nvCxnSpPr>
        <p:spPr>
          <a:xfrm>
            <a:off x="1830024" y="533400"/>
            <a:ext cx="54919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63BBDF7-09CB-B340-D6BC-417085F56CCC}"/>
              </a:ext>
            </a:extLst>
          </p:cNvPr>
          <p:cNvCxnSpPr/>
          <p:nvPr/>
        </p:nvCxnSpPr>
        <p:spPr>
          <a:xfrm>
            <a:off x="0" y="9829800"/>
            <a:ext cx="732201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bject 6">
            <a:extLst>
              <a:ext uri="{FF2B5EF4-FFF2-40B4-BE49-F238E27FC236}">
                <a16:creationId xmlns:a16="http://schemas.microsoft.com/office/drawing/2014/main" id="{5B8AE2A3-E285-5643-944C-F64F3B179DCC}"/>
              </a:ext>
            </a:extLst>
          </p:cNvPr>
          <p:cNvSpPr txBox="1"/>
          <p:nvPr/>
        </p:nvSpPr>
        <p:spPr>
          <a:xfrm>
            <a:off x="7349644" y="9610922"/>
            <a:ext cx="422756" cy="2959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lvl="0" indent="0" algn="l" defTabSz="914400" eaLnBrk="1" fontAlgn="auto" latinLnBrk="0" hangingPunct="1">
              <a:lnSpc>
                <a:spcPct val="114999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spc="-30" dirty="0">
                <a:solidFill>
                  <a:srgbClr val="426986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4/7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426986"/>
              </a:solidFill>
              <a:effectLst/>
              <a:uLnTx/>
              <a:uFillTx/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42B5EAFF-78C2-6D16-47B8-7C841908270F}"/>
              </a:ext>
            </a:extLst>
          </p:cNvPr>
          <p:cNvSpPr txBox="1">
            <a:spLocks/>
          </p:cNvSpPr>
          <p:nvPr/>
        </p:nvSpPr>
        <p:spPr>
          <a:xfrm>
            <a:off x="6324600" y="202800"/>
            <a:ext cx="14478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-114" normalizeH="0" baseline="0" noProof="0" dirty="0">
                <a:ln>
                  <a:noFill/>
                </a:ln>
                <a:solidFill>
                  <a:srgbClr val="426986"/>
                </a:solidFill>
                <a:effectLst/>
                <a:uLnTx/>
                <a:uFillTx/>
                <a:latin typeface="Aparajita" panose="02020603050405020304" pitchFamily="18" charset="0"/>
                <a:ea typeface="+mj-ea"/>
                <a:cs typeface="Aparajita" panose="02020603050405020304" pitchFamily="18" charset="0"/>
              </a:rPr>
              <a:t>RIGEL 60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426986"/>
              </a:solidFill>
              <a:effectLst/>
              <a:uLnTx/>
              <a:uFillTx/>
              <a:latin typeface="Aparajita" panose="02020603050405020304" pitchFamily="18" charset="0"/>
              <a:ea typeface="+mj-ea"/>
              <a:cs typeface="Aparajita" panose="02020603050405020304" pitchFamily="18" charset="0"/>
            </a:endParaRP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7AE5748A-C567-1CAA-1729-408CFCE599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001505"/>
              </p:ext>
            </p:extLst>
          </p:nvPr>
        </p:nvGraphicFramePr>
        <p:xfrm>
          <a:off x="348255" y="1295400"/>
          <a:ext cx="7075889" cy="7632635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846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92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4683">
                <a:tc gridSpan="2">
                  <a:txBody>
                    <a:bodyPr/>
                    <a:lstStyle/>
                    <a:p>
                      <a:pPr marL="4445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944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426986"/>
                          </a:solidFill>
                          <a:effectLst/>
                          <a:uLnTx/>
                          <a:uFillTx/>
                          <a:latin typeface="Aparajita" panose="02020603050405020304" pitchFamily="18" charset="0"/>
                          <a:ea typeface="+mn-ea"/>
                          <a:cs typeface="Aparajita" panose="02020603050405020304" pitchFamily="18" charset="0"/>
                        </a:rPr>
                        <a:t>Technical</a:t>
                      </a:r>
                      <a:r>
                        <a:rPr kumimoji="0" lang="en-US" sz="1600" b="1" i="0" u="none" strike="noStrike" kern="0" cap="none" spc="-35" normalizeH="0" baseline="0" noProof="0" dirty="0">
                          <a:ln>
                            <a:noFill/>
                          </a:ln>
                          <a:solidFill>
                            <a:srgbClr val="426986"/>
                          </a:solidFill>
                          <a:effectLst/>
                          <a:uLnTx/>
                          <a:uFillTx/>
                          <a:latin typeface="Aparajita" panose="02020603050405020304" pitchFamily="18" charset="0"/>
                          <a:ea typeface="+mn-ea"/>
                          <a:cs typeface="Aparajita" panose="02020603050405020304" pitchFamily="18" charset="0"/>
                        </a:rPr>
                        <a:t> </a:t>
                      </a:r>
                      <a:r>
                        <a:rPr kumimoji="0" lang="en-US" sz="1600" b="1" i="0" u="none" strike="noStrike" kern="0" cap="none" spc="-10" normalizeH="0" baseline="0" noProof="0" dirty="0">
                          <a:ln>
                            <a:noFill/>
                          </a:ln>
                          <a:solidFill>
                            <a:srgbClr val="426986"/>
                          </a:solidFill>
                          <a:effectLst/>
                          <a:uLnTx/>
                          <a:uFillTx/>
                          <a:latin typeface="Aparajita" panose="02020603050405020304" pitchFamily="18" charset="0"/>
                          <a:ea typeface="+mn-ea"/>
                          <a:cs typeface="Aparajita" panose="02020603050405020304" pitchFamily="18" charset="0"/>
                        </a:rPr>
                        <a:t>specification</a:t>
                      </a:r>
                      <a:endParaRPr kumimoji="0" lang="en-US" sz="16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26986"/>
                        </a:solidFill>
                        <a:effectLst/>
                        <a:uLnTx/>
                        <a:uFillTx/>
                        <a:latin typeface="Aparajita" panose="02020603050405020304" pitchFamily="18" charset="0"/>
                        <a:ea typeface="+mn-ea"/>
                        <a:cs typeface="Aparajita" panose="02020603050405020304" pitchFamily="18" charset="0"/>
                      </a:endParaRPr>
                    </a:p>
                  </a:txBody>
                  <a:tcPr marL="0" marR="0" marT="1270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endParaRPr sz="900" dirty="0">
                        <a:latin typeface="Tahoma"/>
                        <a:cs typeface="Tahoma"/>
                      </a:endParaRPr>
                    </a:p>
                  </a:txBody>
                  <a:tcPr marL="0" marR="0" marT="18415" marB="0"/>
                </a:tc>
                <a:extLst>
                  <a:ext uri="{0D108BD9-81ED-4DB2-BD59-A6C34878D82A}">
                    <a16:rowId xmlns:a16="http://schemas.microsoft.com/office/drawing/2014/main" val="3850651650"/>
                  </a:ext>
                </a:extLst>
              </a:tr>
              <a:tr h="344683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651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500" spc="-2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Lighting</a:t>
                      </a:r>
                      <a:r>
                        <a:rPr sz="1500" spc="2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500" spc="-1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Technology</a:t>
                      </a:r>
                      <a:endParaRPr sz="1500" dirty="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12700" marB="0"/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50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Active</a:t>
                      </a:r>
                      <a:r>
                        <a:rPr sz="1500" spc="11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50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photovoltaic</a:t>
                      </a:r>
                      <a:r>
                        <a:rPr sz="1500" spc="114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500" spc="-25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LED</a:t>
                      </a:r>
                      <a:endParaRPr sz="1500" dirty="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1841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797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651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500" spc="-1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Dimensions</a:t>
                      </a:r>
                      <a:endParaRPr lang="en-US" sz="1500" spc="-10" dirty="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18415" marB="0"/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50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R64</a:t>
                      </a:r>
                      <a:r>
                        <a:rPr sz="1500" spc="55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50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x</a:t>
                      </a:r>
                      <a:r>
                        <a:rPr sz="1500" spc="55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500" spc="-1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H40mm</a:t>
                      </a:r>
                      <a:endParaRPr sz="1500" dirty="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2349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424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651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500" spc="-1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Weight</a:t>
                      </a:r>
                      <a:endParaRPr sz="150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18415" marB="0"/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ts val="1025"/>
                        </a:lnSpc>
                      </a:pPr>
                      <a:endParaRPr lang="en-US" sz="1500" spc="-10" dirty="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  <a:p>
                      <a:pPr>
                        <a:lnSpc>
                          <a:spcPts val="1025"/>
                        </a:lnSpc>
                      </a:pPr>
                      <a:r>
                        <a:rPr sz="1500" spc="-1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.39lbs</a:t>
                      </a:r>
                      <a:endParaRPr sz="1500" dirty="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9806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651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500" spc="-1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Housing</a:t>
                      </a:r>
                      <a:r>
                        <a:rPr sz="1500" spc="-5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500" spc="-1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Material</a:t>
                      </a:r>
                      <a:endParaRPr sz="150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19685" marB="0"/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226695">
                        <a:lnSpc>
                          <a:spcPct val="100600"/>
                        </a:lnSpc>
                        <a:spcBef>
                          <a:spcPts val="190"/>
                        </a:spcBef>
                      </a:pPr>
                      <a:r>
                        <a:rPr sz="150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Solar</a:t>
                      </a:r>
                      <a:r>
                        <a:rPr sz="1500" spc="105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50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Cell</a:t>
                      </a:r>
                      <a:r>
                        <a:rPr sz="1500" spc="95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50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&amp;I.C</a:t>
                      </a:r>
                      <a:r>
                        <a:rPr sz="1500" spc="95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50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(Integrated</a:t>
                      </a:r>
                      <a:r>
                        <a:rPr sz="1500" spc="10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500" spc="-1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Circuit) </a:t>
                      </a:r>
                      <a:r>
                        <a:rPr sz="150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covered</a:t>
                      </a:r>
                      <a:r>
                        <a:rPr sz="1500" spc="85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50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with</a:t>
                      </a:r>
                      <a:r>
                        <a:rPr sz="1500" spc="10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50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U.V.</a:t>
                      </a:r>
                      <a:r>
                        <a:rPr sz="1500" spc="11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500" spc="-1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coated Polycarbonate</a:t>
                      </a:r>
                      <a:endParaRPr sz="1500" dirty="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50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(Super-</a:t>
                      </a:r>
                      <a:r>
                        <a:rPr sz="1500" spc="-1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intensity)</a:t>
                      </a:r>
                      <a:endParaRPr sz="1500" dirty="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2413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925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651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50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Out</a:t>
                      </a:r>
                      <a:r>
                        <a:rPr sz="1500" spc="-6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500" spc="-2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Case</a:t>
                      </a:r>
                      <a:endParaRPr sz="150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19685" marB="0"/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3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50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Stainless</a:t>
                      </a:r>
                      <a:r>
                        <a:rPr sz="1500" spc="204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50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Steel</a:t>
                      </a:r>
                      <a:r>
                        <a:rPr sz="1500" spc="204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500" spc="-1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Housing</a:t>
                      </a:r>
                      <a:endParaRPr sz="150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2032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8946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651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500" spc="-1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LED’s</a:t>
                      </a:r>
                      <a:endParaRPr sz="150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6350" marB="0"/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500" spc="-2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4Pcs</a:t>
                      </a:r>
                      <a:endParaRPr sz="150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825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1323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651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50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LED</a:t>
                      </a:r>
                      <a:r>
                        <a:rPr sz="1500" spc="-65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500" spc="-1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color</a:t>
                      </a:r>
                      <a:endParaRPr sz="150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6350" marB="0"/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50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Yellow/</a:t>
                      </a:r>
                      <a:r>
                        <a:rPr sz="1500" spc="4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50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Red/</a:t>
                      </a:r>
                      <a:r>
                        <a:rPr sz="1500" spc="4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50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White/</a:t>
                      </a:r>
                      <a:r>
                        <a:rPr sz="1500" spc="3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50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Blue/</a:t>
                      </a:r>
                      <a:r>
                        <a:rPr sz="1500" spc="45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500" spc="-2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Green</a:t>
                      </a:r>
                      <a:endParaRPr sz="150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825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5744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651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50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LED</a:t>
                      </a:r>
                      <a:r>
                        <a:rPr sz="1500" spc="-65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500" spc="-1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output</a:t>
                      </a:r>
                      <a:endParaRPr sz="150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6350" marB="0"/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50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5000</a:t>
                      </a:r>
                      <a:r>
                        <a:rPr sz="1500" spc="6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500" spc="-25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mcd</a:t>
                      </a:r>
                      <a:endParaRPr sz="1500" dirty="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825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424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651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50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LED</a:t>
                      </a:r>
                      <a:r>
                        <a:rPr sz="1500" spc="-65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500" spc="-1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output</a:t>
                      </a:r>
                      <a:r>
                        <a:rPr sz="1500" spc="-55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500" spc="-1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frequency</a:t>
                      </a:r>
                      <a:endParaRPr sz="150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5080">
                        <a:lnSpc>
                          <a:spcPts val="1025"/>
                        </a:lnSpc>
                      </a:pPr>
                      <a:endParaRPr lang="en-US" sz="1500" spc="-20" dirty="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  <a:p>
                      <a:pPr marL="5080">
                        <a:lnSpc>
                          <a:spcPts val="1025"/>
                        </a:lnSpc>
                      </a:pPr>
                      <a:r>
                        <a:rPr sz="1500" spc="-2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Steady</a:t>
                      </a:r>
                      <a:r>
                        <a:rPr sz="1500" spc="-35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50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or</a:t>
                      </a:r>
                      <a:r>
                        <a:rPr sz="1500" spc="-3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500" spc="-1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Flashing</a:t>
                      </a:r>
                      <a:endParaRPr sz="1500" dirty="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424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3335">
                        <a:lnSpc>
                          <a:spcPts val="1045"/>
                        </a:lnSpc>
                      </a:pPr>
                      <a:endParaRPr lang="en-US" sz="1500" dirty="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  <a:p>
                      <a:pPr marL="13335">
                        <a:lnSpc>
                          <a:spcPts val="1045"/>
                        </a:lnSpc>
                      </a:pPr>
                      <a:r>
                        <a:rPr sz="150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LED</a:t>
                      </a:r>
                      <a:r>
                        <a:rPr sz="1500" spc="-75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500" spc="-1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visibility</a:t>
                      </a:r>
                      <a:endParaRPr sz="1500" dirty="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35">
                        <a:lnSpc>
                          <a:spcPts val="1025"/>
                        </a:lnSpc>
                      </a:pPr>
                      <a:endParaRPr lang="en-US" sz="1500" dirty="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  <a:p>
                      <a:pPr marL="635">
                        <a:lnSpc>
                          <a:spcPts val="1025"/>
                        </a:lnSpc>
                      </a:pPr>
                      <a:r>
                        <a:rPr sz="150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1640</a:t>
                      </a:r>
                      <a:r>
                        <a:rPr sz="1500" spc="85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500" spc="-2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feet</a:t>
                      </a:r>
                      <a:endParaRPr sz="1500" dirty="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3369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3335">
                        <a:lnSpc>
                          <a:spcPts val="1060"/>
                        </a:lnSpc>
                      </a:pPr>
                      <a:endParaRPr lang="en-US" sz="1500" spc="-10" dirty="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  <a:p>
                      <a:pPr marL="13335">
                        <a:lnSpc>
                          <a:spcPts val="1060"/>
                        </a:lnSpc>
                      </a:pPr>
                      <a:r>
                        <a:rPr sz="1500" spc="-1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Activation</a:t>
                      </a:r>
                      <a:endParaRPr sz="1500" dirty="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35">
                        <a:lnSpc>
                          <a:spcPts val="1040"/>
                        </a:lnSpc>
                      </a:pPr>
                      <a:endParaRPr lang="en-US" sz="1500" dirty="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  <a:p>
                      <a:pPr marL="635">
                        <a:lnSpc>
                          <a:spcPts val="1040"/>
                        </a:lnSpc>
                      </a:pPr>
                      <a:r>
                        <a:rPr sz="150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Photo</a:t>
                      </a:r>
                      <a:r>
                        <a:rPr sz="1500" spc="95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500" spc="-1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Sensor</a:t>
                      </a:r>
                      <a:endParaRPr sz="1500" dirty="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8424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3335">
                        <a:lnSpc>
                          <a:spcPts val="1060"/>
                        </a:lnSpc>
                      </a:pPr>
                      <a:endParaRPr lang="en-US" sz="1500" spc="-20" dirty="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  <a:p>
                      <a:pPr marL="13335">
                        <a:lnSpc>
                          <a:spcPts val="1060"/>
                        </a:lnSpc>
                      </a:pPr>
                      <a:r>
                        <a:rPr sz="1500" spc="-2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Storage</a:t>
                      </a:r>
                      <a:r>
                        <a:rPr sz="1500" spc="-15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500" spc="-1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Device</a:t>
                      </a:r>
                      <a:endParaRPr sz="1500" dirty="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35">
                        <a:lnSpc>
                          <a:spcPts val="1040"/>
                        </a:lnSpc>
                      </a:pPr>
                      <a:endParaRPr lang="en-US" sz="1500" dirty="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  <a:p>
                      <a:pPr marL="635">
                        <a:lnSpc>
                          <a:spcPts val="1040"/>
                        </a:lnSpc>
                      </a:pPr>
                      <a:r>
                        <a:rPr sz="150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Li-FePo4</a:t>
                      </a:r>
                      <a:r>
                        <a:rPr sz="1500" spc="105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50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ion</a:t>
                      </a:r>
                      <a:r>
                        <a:rPr sz="1500" spc="95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500" spc="-1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battery</a:t>
                      </a:r>
                      <a:endParaRPr sz="1500" dirty="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0801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3335">
                        <a:lnSpc>
                          <a:spcPts val="1060"/>
                        </a:lnSpc>
                      </a:pPr>
                      <a:endParaRPr lang="en-US" sz="1500" spc="-20" dirty="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  <a:p>
                      <a:pPr marL="13335">
                        <a:lnSpc>
                          <a:spcPts val="1060"/>
                        </a:lnSpc>
                      </a:pPr>
                      <a:r>
                        <a:rPr sz="1500" spc="-2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Capacitor</a:t>
                      </a:r>
                      <a:r>
                        <a:rPr sz="1500" spc="5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500" spc="-1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cavity</a:t>
                      </a:r>
                      <a:endParaRPr sz="1500" dirty="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35">
                        <a:lnSpc>
                          <a:spcPts val="1040"/>
                        </a:lnSpc>
                      </a:pPr>
                      <a:endParaRPr lang="en-US" sz="1500" dirty="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  <a:p>
                      <a:pPr marL="635">
                        <a:lnSpc>
                          <a:spcPts val="1040"/>
                        </a:lnSpc>
                      </a:pPr>
                      <a:r>
                        <a:rPr sz="150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600</a:t>
                      </a:r>
                      <a:r>
                        <a:rPr sz="1500" spc="65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50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m</a:t>
                      </a:r>
                      <a:r>
                        <a:rPr sz="1500" spc="55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50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Ah/</a:t>
                      </a:r>
                      <a:r>
                        <a:rPr sz="1500" spc="6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500" spc="-2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3.2V</a:t>
                      </a:r>
                      <a:endParaRPr sz="1500" dirty="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8424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3335">
                        <a:lnSpc>
                          <a:spcPts val="1045"/>
                        </a:lnSpc>
                      </a:pPr>
                      <a:endParaRPr lang="en-US" sz="1500" spc="-10" dirty="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  <a:p>
                      <a:pPr marL="13335">
                        <a:lnSpc>
                          <a:spcPts val="1045"/>
                        </a:lnSpc>
                      </a:pPr>
                      <a:r>
                        <a:rPr sz="1500" spc="-1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Strength</a:t>
                      </a:r>
                      <a:endParaRPr sz="1500" dirty="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35">
                        <a:lnSpc>
                          <a:spcPts val="1025"/>
                        </a:lnSpc>
                      </a:pPr>
                      <a:endParaRPr lang="en-US" sz="1500" spc="-10" dirty="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  <a:p>
                      <a:pPr marL="635">
                        <a:lnSpc>
                          <a:spcPts val="1025"/>
                        </a:lnSpc>
                      </a:pPr>
                      <a:r>
                        <a:rPr sz="1500" spc="-1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50400lbs/in</a:t>
                      </a:r>
                      <a:endParaRPr sz="1500" dirty="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16788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3335">
                        <a:lnSpc>
                          <a:spcPts val="1050"/>
                        </a:lnSpc>
                      </a:pPr>
                      <a:endParaRPr lang="en-US" sz="1500" spc="-20" dirty="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  <a:p>
                      <a:pPr marL="13335">
                        <a:lnSpc>
                          <a:spcPts val="1050"/>
                        </a:lnSpc>
                      </a:pPr>
                      <a:r>
                        <a:rPr sz="1500" spc="-2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Charge</a:t>
                      </a:r>
                      <a:r>
                        <a:rPr sz="1500" spc="-25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500" spc="-1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Condition</a:t>
                      </a:r>
                      <a:endParaRPr sz="1500" dirty="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35" marR="1254760">
                        <a:lnSpc>
                          <a:spcPts val="1019"/>
                        </a:lnSpc>
                        <a:spcBef>
                          <a:spcPts val="30"/>
                        </a:spcBef>
                      </a:pPr>
                      <a:endParaRPr lang="en-US" sz="1500" dirty="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  <a:p>
                      <a:pPr marL="635" marR="1254760">
                        <a:lnSpc>
                          <a:spcPts val="1019"/>
                        </a:lnSpc>
                        <a:spcBef>
                          <a:spcPts val="30"/>
                        </a:spcBef>
                      </a:pPr>
                      <a:r>
                        <a:rPr sz="150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Sunny</a:t>
                      </a:r>
                      <a:r>
                        <a:rPr sz="1500" spc="17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50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Day-</a:t>
                      </a:r>
                      <a:r>
                        <a:rPr sz="1500" spc="-25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2hr </a:t>
                      </a:r>
                      <a:r>
                        <a:rPr sz="150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Rainy</a:t>
                      </a:r>
                      <a:r>
                        <a:rPr sz="1500" spc="8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50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Day-</a:t>
                      </a:r>
                      <a:r>
                        <a:rPr sz="1500" spc="9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500" spc="-25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8hr</a:t>
                      </a:r>
                      <a:endParaRPr sz="1500" dirty="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381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7903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3335">
                        <a:lnSpc>
                          <a:spcPts val="1060"/>
                        </a:lnSpc>
                      </a:pPr>
                      <a:endParaRPr lang="en-US" sz="1500" spc="-10" dirty="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  <a:p>
                      <a:pPr marL="13335">
                        <a:lnSpc>
                          <a:spcPts val="1060"/>
                        </a:lnSpc>
                      </a:pPr>
                      <a:r>
                        <a:rPr sz="1500" spc="-1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Life</a:t>
                      </a:r>
                      <a:r>
                        <a:rPr sz="1500" spc="-45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500" spc="-2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Span</a:t>
                      </a:r>
                      <a:endParaRPr sz="1500" dirty="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35">
                        <a:lnSpc>
                          <a:spcPts val="1040"/>
                        </a:lnSpc>
                      </a:pPr>
                      <a:endParaRPr lang="en-US" sz="1500" dirty="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  <a:p>
                      <a:pPr marL="635">
                        <a:lnSpc>
                          <a:spcPts val="1040"/>
                        </a:lnSpc>
                      </a:pPr>
                      <a:r>
                        <a:rPr sz="150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Li-FePo4</a:t>
                      </a:r>
                      <a:r>
                        <a:rPr sz="1500" spc="95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50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ion</a:t>
                      </a:r>
                      <a:r>
                        <a:rPr sz="1500" spc="85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50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battery</a:t>
                      </a:r>
                      <a:r>
                        <a:rPr sz="1500" spc="9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50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for</a:t>
                      </a:r>
                      <a:r>
                        <a:rPr sz="1500" spc="105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50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2,000</a:t>
                      </a:r>
                      <a:r>
                        <a:rPr sz="1500" spc="95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500" spc="-1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cycles</a:t>
                      </a:r>
                      <a:endParaRPr sz="1500" dirty="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2767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3335">
                        <a:lnSpc>
                          <a:spcPts val="1060"/>
                        </a:lnSpc>
                      </a:pPr>
                      <a:endParaRPr lang="en-US" sz="1500" spc="-20" dirty="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  <a:p>
                      <a:pPr marL="13335">
                        <a:lnSpc>
                          <a:spcPts val="1060"/>
                        </a:lnSpc>
                      </a:pPr>
                      <a:r>
                        <a:rPr sz="1500" spc="-2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Lighting</a:t>
                      </a:r>
                      <a:r>
                        <a:rPr sz="1500" spc="-1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500" spc="-2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time</a:t>
                      </a:r>
                      <a:endParaRPr sz="1500" dirty="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35">
                        <a:lnSpc>
                          <a:spcPts val="1040"/>
                        </a:lnSpc>
                      </a:pPr>
                      <a:endParaRPr lang="en-US" sz="1500" dirty="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  <a:p>
                      <a:pPr marL="635">
                        <a:lnSpc>
                          <a:spcPts val="1040"/>
                        </a:lnSpc>
                      </a:pPr>
                      <a:r>
                        <a:rPr sz="150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12-</a:t>
                      </a:r>
                      <a:r>
                        <a:rPr sz="1500" spc="-1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16hrs</a:t>
                      </a:r>
                      <a:endParaRPr sz="1500" dirty="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09818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3335">
                        <a:lnSpc>
                          <a:spcPts val="1060"/>
                        </a:lnSpc>
                      </a:pPr>
                      <a:endParaRPr lang="en-US" sz="1500" spc="-10" dirty="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  <a:p>
                      <a:pPr marL="13335">
                        <a:lnSpc>
                          <a:spcPts val="1060"/>
                        </a:lnSpc>
                      </a:pPr>
                      <a:r>
                        <a:rPr sz="1500" spc="-1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Waterproof</a:t>
                      </a:r>
                      <a:endParaRPr sz="1500" dirty="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35">
                        <a:lnSpc>
                          <a:spcPts val="1040"/>
                        </a:lnSpc>
                      </a:pPr>
                      <a:endParaRPr lang="en-US" sz="1500" dirty="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  <a:p>
                      <a:pPr marL="635">
                        <a:lnSpc>
                          <a:spcPts val="1040"/>
                        </a:lnSpc>
                      </a:pPr>
                      <a:r>
                        <a:rPr sz="150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IP</a:t>
                      </a:r>
                      <a:r>
                        <a:rPr sz="1500" spc="35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500" spc="-25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68</a:t>
                      </a:r>
                      <a:endParaRPr sz="1500" dirty="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7903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3335">
                        <a:lnSpc>
                          <a:spcPts val="1060"/>
                        </a:lnSpc>
                      </a:pPr>
                      <a:endParaRPr lang="en-US" sz="1500" spc="-20" dirty="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  <a:p>
                      <a:pPr marL="13335">
                        <a:lnSpc>
                          <a:spcPts val="1060"/>
                        </a:lnSpc>
                      </a:pPr>
                      <a:r>
                        <a:rPr sz="1500" spc="-2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Output</a:t>
                      </a:r>
                      <a:r>
                        <a:rPr sz="1500" spc="-45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50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on</a:t>
                      </a:r>
                      <a:r>
                        <a:rPr sz="1500" spc="-45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500" spc="-1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full</a:t>
                      </a:r>
                      <a:r>
                        <a:rPr sz="1500" spc="-45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500" spc="-1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charge</a:t>
                      </a:r>
                      <a:endParaRPr sz="1500" dirty="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35">
                        <a:lnSpc>
                          <a:spcPts val="1040"/>
                        </a:lnSpc>
                      </a:pPr>
                      <a:endParaRPr lang="en-US" sz="1500" dirty="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  <a:p>
                      <a:pPr marL="635">
                        <a:lnSpc>
                          <a:spcPts val="1040"/>
                        </a:lnSpc>
                      </a:pPr>
                      <a:r>
                        <a:rPr sz="150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Up</a:t>
                      </a:r>
                      <a:r>
                        <a:rPr sz="1500" spc="7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50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to</a:t>
                      </a:r>
                      <a:r>
                        <a:rPr sz="1500" spc="7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50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11-12</a:t>
                      </a:r>
                      <a:r>
                        <a:rPr sz="1500" spc="65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500" spc="-1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Hours</a:t>
                      </a:r>
                      <a:endParaRPr sz="1500" dirty="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431051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3335">
                        <a:lnSpc>
                          <a:spcPts val="1060"/>
                        </a:lnSpc>
                      </a:pPr>
                      <a:endParaRPr lang="en-US" sz="1500" spc="-20" dirty="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  <a:p>
                      <a:pPr marL="13335">
                        <a:lnSpc>
                          <a:spcPts val="1060"/>
                        </a:lnSpc>
                      </a:pPr>
                      <a:r>
                        <a:rPr sz="1500" spc="-2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Operating</a:t>
                      </a:r>
                      <a:r>
                        <a:rPr sz="1500" spc="-5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500" spc="-1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Temperature</a:t>
                      </a:r>
                      <a:endParaRPr sz="1500" dirty="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35">
                        <a:lnSpc>
                          <a:spcPts val="1040"/>
                        </a:lnSpc>
                      </a:pPr>
                      <a:endParaRPr lang="en-US" sz="1500" dirty="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  <a:p>
                      <a:pPr marL="635">
                        <a:lnSpc>
                          <a:spcPts val="1040"/>
                        </a:lnSpc>
                      </a:pPr>
                      <a:r>
                        <a:rPr sz="150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-40F</a:t>
                      </a:r>
                      <a:r>
                        <a:rPr sz="1500" spc="55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50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to</a:t>
                      </a:r>
                      <a:r>
                        <a:rPr sz="1500" spc="8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500" spc="-2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176F</a:t>
                      </a:r>
                      <a:endParaRPr sz="1500" dirty="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52767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3335">
                        <a:lnSpc>
                          <a:spcPts val="1060"/>
                        </a:lnSpc>
                      </a:pPr>
                      <a:endParaRPr lang="en-US" sz="1500" spc="-25" dirty="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  <a:p>
                      <a:pPr marL="13335">
                        <a:lnSpc>
                          <a:spcPts val="1060"/>
                        </a:lnSpc>
                      </a:pPr>
                      <a:r>
                        <a:rPr sz="1500" spc="-25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Manufacturer’s</a:t>
                      </a:r>
                      <a:r>
                        <a:rPr sz="1500" spc="3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500" spc="-1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Warranty</a:t>
                      </a:r>
                      <a:endParaRPr sz="1500" dirty="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35">
                        <a:lnSpc>
                          <a:spcPts val="1040"/>
                        </a:lnSpc>
                      </a:pPr>
                      <a:endParaRPr lang="en-US" sz="1500" dirty="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  <a:p>
                      <a:pPr marL="635">
                        <a:lnSpc>
                          <a:spcPts val="1040"/>
                        </a:lnSpc>
                      </a:pPr>
                      <a:r>
                        <a:rPr sz="150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One</a:t>
                      </a:r>
                      <a:r>
                        <a:rPr sz="1500" spc="6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500" spc="-20" dirty="0">
                          <a:solidFill>
                            <a:schemeClr val="tx1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Year</a:t>
                      </a:r>
                      <a:endParaRPr sz="1500" dirty="0">
                        <a:solidFill>
                          <a:schemeClr val="tx1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6593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EA6CFA90-9471-0AD7-164B-134596534F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6">
            <a:extLst>
              <a:ext uri="{FF2B5EF4-FFF2-40B4-BE49-F238E27FC236}">
                <a16:creationId xmlns:a16="http://schemas.microsoft.com/office/drawing/2014/main" id="{3F1771A7-3B8C-521D-90B6-3CBB74470D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6834744"/>
              </p:ext>
            </p:extLst>
          </p:nvPr>
        </p:nvGraphicFramePr>
        <p:xfrm>
          <a:off x="1401195" y="2362200"/>
          <a:ext cx="5204459" cy="400111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5285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58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9415">
                <a:tc gridSpan="2"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  <a:spcBef>
                          <a:spcPts val="869"/>
                        </a:spcBef>
                      </a:pPr>
                      <a:r>
                        <a:rPr sz="1100" b="1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USES</a:t>
                      </a:r>
                      <a:r>
                        <a:rPr sz="1100" b="1" spc="-1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</a:t>
                      </a:r>
                      <a:r>
                        <a:rPr sz="1100" b="1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AND</a:t>
                      </a:r>
                      <a:r>
                        <a:rPr sz="1100" b="1" spc="-1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APPLICATIONS </a:t>
                      </a:r>
                      <a:r>
                        <a:rPr sz="1100" b="1" spc="-2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GUIDE</a:t>
                      </a:r>
                      <a:endParaRPr sz="1100" dirty="0"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110489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455"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r>
                        <a:rPr lang="en-US" sz="140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Driveways</a:t>
                      </a:r>
                    </a:p>
                  </a:txBody>
                  <a:tcPr marL="0" marR="0" marT="996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lang="en-US" sz="1400" spc="-1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Landscaping</a:t>
                      </a:r>
                    </a:p>
                  </a:txBody>
                  <a:tcPr marL="0" marR="0" marT="11366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2576"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lang="en-US" sz="1400" spc="-1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Pool decks</a:t>
                      </a:r>
                    </a:p>
                  </a:txBody>
                  <a:tcPr marL="0" marR="0" marT="11366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0352"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lang="en-US" sz="1400" spc="-1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Pool bottoms</a:t>
                      </a:r>
                    </a:p>
                  </a:txBody>
                  <a:tcPr marL="0" marR="0" marT="11366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8128"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lang="en-US" sz="1400" spc="-1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Patios</a:t>
                      </a:r>
                    </a:p>
                  </a:txBody>
                  <a:tcPr marL="0" marR="0" marT="11366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2104"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lang="en-US" sz="1400" spc="-1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Fountains</a:t>
                      </a:r>
                    </a:p>
                  </a:txBody>
                  <a:tcPr marL="0" marR="0" marT="11366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189547168"/>
                  </a:ext>
                </a:extLst>
              </a:tr>
              <a:tr h="269880"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lang="en-US" sz="1400" spc="-1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Walkways</a:t>
                      </a:r>
                    </a:p>
                  </a:txBody>
                  <a:tcPr marL="0" marR="0" marT="11366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389972816"/>
                  </a:ext>
                </a:extLst>
              </a:tr>
              <a:tr h="247656"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lang="en-US" sz="1400" spc="-1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Boardwalks</a:t>
                      </a:r>
                    </a:p>
                  </a:txBody>
                  <a:tcPr marL="0" marR="0" marT="11366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26022966"/>
                  </a:ext>
                </a:extLst>
              </a:tr>
              <a:tr h="301632"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lang="en-US" sz="1400" spc="-1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Building exteriors</a:t>
                      </a:r>
                    </a:p>
                  </a:txBody>
                  <a:tcPr marL="0" marR="0" marT="11366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028468363"/>
                  </a:ext>
                </a:extLst>
              </a:tr>
              <a:tr h="279408"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lang="en-US" sz="1400" spc="-1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Stairways</a:t>
                      </a:r>
                    </a:p>
                  </a:txBody>
                  <a:tcPr marL="0" marR="0" marT="11366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941718517"/>
                  </a:ext>
                </a:extLst>
              </a:tr>
              <a:tr h="288314"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lang="en-US" sz="1400" spc="-1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Pavers</a:t>
                      </a:r>
                    </a:p>
                  </a:txBody>
                  <a:tcPr marL="0" marR="0" marT="11366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456563075"/>
                  </a:ext>
                </a:extLst>
              </a:tr>
            </a:tbl>
          </a:graphicData>
        </a:graphic>
      </p:graphicFrame>
      <p:sp>
        <p:nvSpPr>
          <p:cNvPr id="8" name="object 8">
            <a:extLst>
              <a:ext uri="{FF2B5EF4-FFF2-40B4-BE49-F238E27FC236}">
                <a16:creationId xmlns:a16="http://schemas.microsoft.com/office/drawing/2014/main" id="{C21F2232-B461-956D-7CA1-48997F305B6F}"/>
              </a:ext>
            </a:extLst>
          </p:cNvPr>
          <p:cNvSpPr txBox="1"/>
          <p:nvPr/>
        </p:nvSpPr>
        <p:spPr>
          <a:xfrm>
            <a:off x="2660632" y="1497904"/>
            <a:ext cx="2685587" cy="38279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-75" normalizeH="0" baseline="0" noProof="0" dirty="0">
                <a:ln>
                  <a:noFill/>
                </a:ln>
                <a:solidFill>
                  <a:srgbClr val="426986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SOLAR STREET LIGHT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pic>
        <p:nvPicPr>
          <p:cNvPr id="9" name="object 2">
            <a:extLst>
              <a:ext uri="{FF2B5EF4-FFF2-40B4-BE49-F238E27FC236}">
                <a16:creationId xmlns:a16="http://schemas.microsoft.com/office/drawing/2014/main" id="{893AAA74-6A74-2C64-96B0-D626766B352D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997" y="56596"/>
            <a:ext cx="1695158" cy="590217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B1E449A-0AF1-C174-5CA6-8B9191F50E3C}"/>
              </a:ext>
            </a:extLst>
          </p:cNvPr>
          <p:cNvCxnSpPr/>
          <p:nvPr/>
        </p:nvCxnSpPr>
        <p:spPr>
          <a:xfrm>
            <a:off x="1830024" y="533400"/>
            <a:ext cx="54919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F758817-BCAE-358E-95E7-D8EDECEF3F4B}"/>
              </a:ext>
            </a:extLst>
          </p:cNvPr>
          <p:cNvCxnSpPr/>
          <p:nvPr/>
        </p:nvCxnSpPr>
        <p:spPr>
          <a:xfrm>
            <a:off x="0" y="9829800"/>
            <a:ext cx="732201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bject 6">
            <a:extLst>
              <a:ext uri="{FF2B5EF4-FFF2-40B4-BE49-F238E27FC236}">
                <a16:creationId xmlns:a16="http://schemas.microsoft.com/office/drawing/2014/main" id="{4B89A28B-8E2E-3F97-BDCD-AFEE1E7A4CE8}"/>
              </a:ext>
            </a:extLst>
          </p:cNvPr>
          <p:cNvSpPr txBox="1"/>
          <p:nvPr/>
        </p:nvSpPr>
        <p:spPr>
          <a:xfrm>
            <a:off x="7349644" y="9610922"/>
            <a:ext cx="422756" cy="2959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lvl="0" indent="0" algn="l" defTabSz="914400" eaLnBrk="1" fontAlgn="auto" latinLnBrk="0" hangingPunct="1">
              <a:lnSpc>
                <a:spcPct val="114999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spc="-30" dirty="0">
                <a:solidFill>
                  <a:srgbClr val="426986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5/7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426986"/>
              </a:solidFill>
              <a:effectLst/>
              <a:uLnTx/>
              <a:uFillTx/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A3AD3B12-6C60-8F49-703E-85A1B94D8B05}"/>
              </a:ext>
            </a:extLst>
          </p:cNvPr>
          <p:cNvSpPr txBox="1">
            <a:spLocks/>
          </p:cNvSpPr>
          <p:nvPr/>
        </p:nvSpPr>
        <p:spPr>
          <a:xfrm>
            <a:off x="6324600" y="202800"/>
            <a:ext cx="14478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-114" normalizeH="0" baseline="0" noProof="0" dirty="0">
                <a:ln>
                  <a:noFill/>
                </a:ln>
                <a:solidFill>
                  <a:srgbClr val="426986"/>
                </a:solidFill>
                <a:effectLst/>
                <a:uLnTx/>
                <a:uFillTx/>
                <a:latin typeface="Aparajita" panose="02020603050405020304" pitchFamily="18" charset="0"/>
                <a:ea typeface="+mj-ea"/>
                <a:cs typeface="Aparajita" panose="02020603050405020304" pitchFamily="18" charset="0"/>
              </a:rPr>
              <a:t>RIGEL 60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426986"/>
              </a:solidFill>
              <a:effectLst/>
              <a:uLnTx/>
              <a:uFillTx/>
              <a:latin typeface="Aparajita" panose="02020603050405020304" pitchFamily="18" charset="0"/>
              <a:ea typeface="+mj-ea"/>
              <a:cs typeface="Aparajita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3222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1461551" y="1060713"/>
            <a:ext cx="5053965" cy="38279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0" marR="55244" lvl="0" indent="0" algn="ctr" defTabSz="914400" eaLnBrk="1" fontAlgn="auto" latinLnBrk="0" hangingPunct="1">
              <a:lnSpc>
                <a:spcPct val="100000"/>
              </a:lnSpc>
              <a:spcBef>
                <a:spcPts val="186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1" i="0" u="none" strike="noStrike" kern="0" cap="none" spc="0" normalizeH="0" baseline="0" noProof="0" dirty="0">
                <a:ln>
                  <a:noFill/>
                </a:ln>
                <a:solidFill>
                  <a:srgbClr val="426986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ORDERING</a:t>
            </a:r>
            <a:r>
              <a:rPr kumimoji="0" sz="2400" b="1" i="0" u="none" strike="noStrike" kern="0" cap="none" spc="-145" normalizeH="0" baseline="0" noProof="0" dirty="0">
                <a:ln>
                  <a:noFill/>
                </a:ln>
                <a:solidFill>
                  <a:srgbClr val="426986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2400" b="1" i="0" u="none" strike="noStrike" kern="0" cap="none" spc="-20" normalizeH="0" baseline="0" noProof="0" dirty="0">
                <a:ln>
                  <a:noFill/>
                </a:ln>
                <a:solidFill>
                  <a:srgbClr val="426986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GUIDE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pic>
        <p:nvPicPr>
          <p:cNvPr id="19" name="object 2">
            <a:extLst>
              <a:ext uri="{FF2B5EF4-FFF2-40B4-BE49-F238E27FC236}">
                <a16:creationId xmlns:a16="http://schemas.microsoft.com/office/drawing/2014/main" id="{35B53F17-7C50-23A2-079C-A01941C9E34D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997" y="56596"/>
            <a:ext cx="1695158" cy="590217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C5F6740-C741-A86F-9EFF-AFF3118BAE90}"/>
              </a:ext>
            </a:extLst>
          </p:cNvPr>
          <p:cNvCxnSpPr/>
          <p:nvPr/>
        </p:nvCxnSpPr>
        <p:spPr>
          <a:xfrm>
            <a:off x="1830024" y="533400"/>
            <a:ext cx="54919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FFD6E5E5-1A06-D01C-9751-48DE3DBA817B}"/>
              </a:ext>
            </a:extLst>
          </p:cNvPr>
          <p:cNvCxnSpPr/>
          <p:nvPr/>
        </p:nvCxnSpPr>
        <p:spPr>
          <a:xfrm>
            <a:off x="0" y="9829800"/>
            <a:ext cx="732201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bject 6">
            <a:extLst>
              <a:ext uri="{FF2B5EF4-FFF2-40B4-BE49-F238E27FC236}">
                <a16:creationId xmlns:a16="http://schemas.microsoft.com/office/drawing/2014/main" id="{0D9FB778-714E-CBD6-BCA6-AF5C7BB0062D}"/>
              </a:ext>
            </a:extLst>
          </p:cNvPr>
          <p:cNvSpPr txBox="1"/>
          <p:nvPr/>
        </p:nvSpPr>
        <p:spPr>
          <a:xfrm>
            <a:off x="7349644" y="9610922"/>
            <a:ext cx="422756" cy="2959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lvl="0" indent="0" algn="l" defTabSz="914400" eaLnBrk="1" fontAlgn="auto" latinLnBrk="0" hangingPunct="1">
              <a:lnSpc>
                <a:spcPct val="114999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spc="-30" dirty="0">
                <a:solidFill>
                  <a:srgbClr val="426986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6/7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426986"/>
              </a:solidFill>
              <a:effectLst/>
              <a:uLnTx/>
              <a:uFillTx/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FC7223-C2D4-0FFC-EC12-AED48A03D0C7}"/>
              </a:ext>
            </a:extLst>
          </p:cNvPr>
          <p:cNvSpPr txBox="1"/>
          <p:nvPr/>
        </p:nvSpPr>
        <p:spPr>
          <a:xfrm>
            <a:off x="225194" y="8347508"/>
            <a:ext cx="7322011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Legal Clarification: All technical information and/or products listings and/or technical support, and/or any kind of graphics, illustrations and/or instructions and/or the names, trade names, trademarks, trade symbols, service marks, logos, icons and trade dress of </a:t>
            </a:r>
            <a:r>
              <a:rPr kumimoji="0" lang="en-US" sz="11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SolarPath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Inc or in connection to </a:t>
            </a:r>
            <a:r>
              <a:rPr kumimoji="0" lang="en-US" sz="11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SolarPath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Inc or any of its selling products, con- tainted herein is in the exclusive ownership of </a:t>
            </a:r>
            <a:r>
              <a:rPr kumimoji="0" lang="en-US" sz="11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SolarPath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Inc and may not be alternated and/or used in any manner including but not limited to copy of some or all of the said material by users and/or viewers or any third party for that matter of this document and the website to which it is linked without the express prior written permission of </a:t>
            </a:r>
            <a:r>
              <a:rPr kumimoji="0" lang="en-US" sz="11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SolarPath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Inc. Furthermore, redistribution or any kind of commercial use or alternation or any kind of use other then downloading presented information in some or all contents of downloadable documents, and/or downloadable contents, is strictly prohibited without express written prior permission. All information set out herein is subject to changes as may occur from time to time. </a:t>
            </a:r>
            <a:r>
              <a:rPr kumimoji="0" lang="en-US" sz="11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SolarPath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Inc is not responsible for, and cannot guarantee and shall not be held liable for any information or the accuracy of such in websites that it does not manage</a:t>
            </a:r>
            <a:endParaRPr kumimoji="0" lang="en-IL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F80DB2A-768F-356C-2AAD-B9D29FBECF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9646078"/>
              </p:ext>
            </p:extLst>
          </p:nvPr>
        </p:nvGraphicFramePr>
        <p:xfrm>
          <a:off x="586170" y="2486314"/>
          <a:ext cx="6513357" cy="139988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444609">
                  <a:extLst>
                    <a:ext uri="{9D8B030D-6E8A-4147-A177-3AD203B41FA5}">
                      <a16:colId xmlns:a16="http://schemas.microsoft.com/office/drawing/2014/main" val="2449347295"/>
                    </a:ext>
                  </a:extLst>
                </a:gridCol>
                <a:gridCol w="1989469">
                  <a:extLst>
                    <a:ext uri="{9D8B030D-6E8A-4147-A177-3AD203B41FA5}">
                      <a16:colId xmlns:a16="http://schemas.microsoft.com/office/drawing/2014/main" val="3875691266"/>
                    </a:ext>
                  </a:extLst>
                </a:gridCol>
                <a:gridCol w="2079279">
                  <a:extLst>
                    <a:ext uri="{9D8B030D-6E8A-4147-A177-3AD203B41FA5}">
                      <a16:colId xmlns:a16="http://schemas.microsoft.com/office/drawing/2014/main" val="1414568180"/>
                    </a:ext>
                  </a:extLst>
                </a:gridCol>
              </a:tblGrid>
              <a:tr h="312642">
                <a:tc>
                  <a:txBody>
                    <a:bodyPr/>
                    <a:lstStyle/>
                    <a:p>
                      <a:pPr marL="16510" algn="ctr">
                        <a:lnSpc>
                          <a:spcPts val="675"/>
                        </a:lnSpc>
                        <a:spcBef>
                          <a:spcPts val="170"/>
                        </a:spcBef>
                      </a:pPr>
                      <a:endParaRPr lang="en-US" sz="1000" b="1" dirty="0"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  <a:p>
                      <a:pPr marL="16510" algn="ctr">
                        <a:lnSpc>
                          <a:spcPts val="675"/>
                        </a:lnSpc>
                        <a:spcBef>
                          <a:spcPts val="170"/>
                        </a:spcBef>
                      </a:pPr>
                      <a:r>
                        <a:rPr lang="en-US" sz="1000" b="1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Model</a:t>
                      </a:r>
                      <a:endParaRPr lang="en-IL" sz="1000" b="1" dirty="0"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3025" algn="ctr">
                        <a:lnSpc>
                          <a:spcPts val="675"/>
                        </a:lnSpc>
                        <a:spcBef>
                          <a:spcPts val="170"/>
                        </a:spcBef>
                      </a:pPr>
                      <a:endParaRPr lang="en-US" sz="1000" b="1" dirty="0"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  <a:p>
                      <a:pPr marL="73025" algn="ctr">
                        <a:lnSpc>
                          <a:spcPts val="675"/>
                        </a:lnSpc>
                        <a:spcBef>
                          <a:spcPts val="170"/>
                        </a:spcBef>
                      </a:pPr>
                      <a:r>
                        <a:rPr lang="en-US" sz="1000" b="1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LED Color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ctr" defTabSz="914400" eaLnBrk="1" fontAlgn="auto" latinLnBrk="0" hangingPunct="1">
                        <a:lnSpc>
                          <a:spcPts val="675"/>
                        </a:lnSpc>
                        <a:spcBef>
                          <a:spcPts val="17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1" dirty="0"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  <a:p>
                      <a:pPr marL="73025" marR="0" lvl="0" indent="0" algn="ctr" defTabSz="914400" eaLnBrk="1" fontAlgn="auto" latinLnBrk="0" hangingPunct="1">
                        <a:lnSpc>
                          <a:spcPts val="675"/>
                        </a:lnSpc>
                        <a:spcBef>
                          <a:spcPts val="17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Flashing Pattern</a:t>
                      </a:r>
                      <a:endParaRPr lang="en-IL" sz="1000" b="1" dirty="0"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6417584"/>
                  </a:ext>
                </a:extLst>
              </a:tr>
              <a:tr h="1087244">
                <a:tc>
                  <a:txBody>
                    <a:bodyPr/>
                    <a:lstStyle/>
                    <a:p>
                      <a:pPr marL="16510" algn="ctr">
                        <a:spcBef>
                          <a:spcPts val="170"/>
                        </a:spcBef>
                      </a:pPr>
                      <a:r>
                        <a:rPr lang="en-US" sz="800" b="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Rigel 60</a:t>
                      </a:r>
                      <a:endParaRPr lang="en-IL" sz="800" b="0" dirty="0"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D2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>
                        <a:spcBef>
                          <a:spcPts val="0"/>
                        </a:spcBef>
                      </a:pPr>
                      <a:r>
                        <a:rPr lang="en-US" sz="800" b="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                                    CA – Amber</a:t>
                      </a:r>
                    </a:p>
                    <a:p>
                      <a:pPr marL="0" algn="l">
                        <a:spcBef>
                          <a:spcPts val="0"/>
                        </a:spcBef>
                      </a:pPr>
                      <a:r>
                        <a:rPr lang="en-US" sz="800" b="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                                    CW – White</a:t>
                      </a:r>
                    </a:p>
                    <a:p>
                      <a:pPr marL="0" algn="l">
                        <a:spcBef>
                          <a:spcPts val="0"/>
                        </a:spcBef>
                      </a:pPr>
                      <a:r>
                        <a:rPr lang="en-US" sz="800" b="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                                    CB – Blue</a:t>
                      </a:r>
                    </a:p>
                    <a:p>
                      <a:pPr marL="0" algn="l">
                        <a:spcBef>
                          <a:spcPts val="0"/>
                        </a:spcBef>
                      </a:pPr>
                      <a:r>
                        <a:rPr lang="en-US" sz="800" b="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                                    CR – Red</a:t>
                      </a:r>
                    </a:p>
                    <a:p>
                      <a:pPr marL="0" algn="l">
                        <a:spcBef>
                          <a:spcPts val="0"/>
                        </a:spcBef>
                      </a:pPr>
                      <a:r>
                        <a:rPr lang="en-US" sz="800" b="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                                    CG – Green</a:t>
                      </a:r>
                    </a:p>
                    <a:p>
                      <a:pPr marL="0" algn="l">
                        <a:spcBef>
                          <a:spcPts val="0"/>
                        </a:spcBef>
                      </a:pPr>
                      <a:r>
                        <a:rPr lang="en-US" sz="800" b="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                                    CY -  Yellow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D2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>
                        <a:spcBef>
                          <a:spcPts val="0"/>
                        </a:spcBef>
                      </a:pPr>
                      <a:r>
                        <a:rPr lang="en-US" sz="800" b="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                                     F0 – Steady</a:t>
                      </a:r>
                    </a:p>
                    <a:p>
                      <a:pPr marL="0" algn="l">
                        <a:spcBef>
                          <a:spcPts val="0"/>
                        </a:spcBef>
                      </a:pPr>
                      <a:r>
                        <a:rPr lang="en-US" sz="800" b="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                                     F1 – Flash 60</a:t>
                      </a:r>
                    </a:p>
                    <a:p>
                      <a:pPr marL="0" algn="l">
                        <a:spcBef>
                          <a:spcPts val="0"/>
                        </a:spcBef>
                      </a:pPr>
                      <a:r>
                        <a:rPr lang="en-US" sz="800" b="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                                     F2 – Flash 120</a:t>
                      </a:r>
                    </a:p>
                    <a:p>
                      <a:pPr marL="0" algn="l">
                        <a:spcBef>
                          <a:spcPts val="0"/>
                        </a:spcBef>
                      </a:pPr>
                      <a:r>
                        <a:rPr lang="en-US" sz="800" b="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                                     F3 – Fade Flash</a:t>
                      </a:r>
                      <a:endParaRPr lang="en-IL" sz="800" b="0" dirty="0"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D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31810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977A08C-0173-5EC1-443B-7696EE01DB61}"/>
              </a:ext>
            </a:extLst>
          </p:cNvPr>
          <p:cNvSpPr txBox="1"/>
          <p:nvPr/>
        </p:nvSpPr>
        <p:spPr>
          <a:xfrm>
            <a:off x="225194" y="2239791"/>
            <a:ext cx="611561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41300" marR="0" lvl="0" indent="0" defTabSz="914400" eaLnBrk="1" fontAlgn="auto" latinLnBrk="0" hangingPunct="1">
              <a:lnSpc>
                <a:spcPct val="100000"/>
              </a:lnSpc>
              <a:spcBef>
                <a:spcPts val="475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7005" algn="l"/>
              </a:tabLst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1E91B0"/>
                </a:solidFill>
                <a:effectLst/>
                <a:uLnTx/>
                <a:uFillTx/>
                <a:latin typeface="Minion Pro"/>
                <a:ea typeface="Calibri" panose="020F0502020204030204" pitchFamily="34" charset="0"/>
              </a:rPr>
              <a:t>Ordering</a:t>
            </a:r>
            <a:r>
              <a:rPr kumimoji="0" lang="en-US" sz="1000" b="0" i="0" u="none" strike="noStrike" kern="0" cap="none" spc="-15" normalizeH="0" baseline="0" noProof="0" dirty="0">
                <a:ln>
                  <a:noFill/>
                </a:ln>
                <a:solidFill>
                  <a:srgbClr val="1E91B0"/>
                </a:solidFill>
                <a:effectLst/>
                <a:uLnTx/>
                <a:uFillTx/>
                <a:latin typeface="Minion Pro"/>
                <a:ea typeface="Calibri" panose="020F0502020204030204" pitchFamily="34" charset="0"/>
              </a:rPr>
              <a:t> 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1E91B0"/>
                </a:solidFill>
                <a:effectLst/>
                <a:uLnTx/>
                <a:uFillTx/>
                <a:latin typeface="Minion Pro"/>
                <a:ea typeface="Calibri" panose="020F0502020204030204" pitchFamily="34" charset="0"/>
              </a:rPr>
              <a:t>Guide: 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nion Pro"/>
                <a:ea typeface="Calibri" panose="020F0502020204030204" pitchFamily="34" charset="0"/>
              </a:rPr>
              <a:t>EXAMPLE: </a:t>
            </a:r>
            <a:r>
              <a:rPr lang="en-US" sz="1000" dirty="0">
                <a:latin typeface="Minion Pro"/>
                <a:ea typeface="Calibri" panose="020F0502020204030204" pitchFamily="34" charset="0"/>
              </a:rPr>
              <a:t>RIGEL60-CA-F0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inion Pro"/>
              <a:ea typeface="Calibri" panose="020F0502020204030204" pitchFamily="34" charset="0"/>
            </a:endParaRPr>
          </a:p>
        </p:txBody>
      </p:sp>
      <p:sp>
        <p:nvSpPr>
          <p:cNvPr id="2" name="object 2">
            <a:extLst>
              <a:ext uri="{FF2B5EF4-FFF2-40B4-BE49-F238E27FC236}">
                <a16:creationId xmlns:a16="http://schemas.microsoft.com/office/drawing/2014/main" id="{77F2C29B-1069-C374-F215-78A69AF4AD69}"/>
              </a:ext>
            </a:extLst>
          </p:cNvPr>
          <p:cNvSpPr txBox="1">
            <a:spLocks/>
          </p:cNvSpPr>
          <p:nvPr/>
        </p:nvSpPr>
        <p:spPr>
          <a:xfrm>
            <a:off x="6324600" y="202800"/>
            <a:ext cx="14478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-114" normalizeH="0" baseline="0" noProof="0" dirty="0">
                <a:ln>
                  <a:noFill/>
                </a:ln>
                <a:solidFill>
                  <a:srgbClr val="426986"/>
                </a:solidFill>
                <a:effectLst/>
                <a:uLnTx/>
                <a:uFillTx/>
                <a:latin typeface="Aparajita" panose="02020603050405020304" pitchFamily="18" charset="0"/>
                <a:ea typeface="+mj-ea"/>
                <a:cs typeface="Aparajita" panose="02020603050405020304" pitchFamily="18" charset="0"/>
              </a:rPr>
              <a:t>RIGEL 60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426986"/>
              </a:solidFill>
              <a:effectLst/>
              <a:uLnTx/>
              <a:uFillTx/>
              <a:latin typeface="Aparajita" panose="02020603050405020304" pitchFamily="18" charset="0"/>
              <a:ea typeface="+mj-ea"/>
              <a:cs typeface="Aparajita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890839" y="2740931"/>
            <a:ext cx="1820545" cy="45211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>
                <a:latin typeface="Aparajita" panose="02020603050405020304" pitchFamily="18" charset="0"/>
                <a:cs typeface="Aparajita" panose="02020603050405020304" pitchFamily="18" charset="0"/>
              </a:rPr>
              <a:t>Contact</a:t>
            </a:r>
            <a:r>
              <a:rPr spc="120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spc="30" dirty="0">
                <a:latin typeface="Aparajita" panose="02020603050405020304" pitchFamily="18" charset="0"/>
                <a:cs typeface="Aparajita" panose="02020603050405020304" pitchFamily="18" charset="0"/>
              </a:rPr>
              <a:t>us</a:t>
            </a:r>
          </a:p>
        </p:txBody>
      </p:sp>
      <p:sp>
        <p:nvSpPr>
          <p:cNvPr id="7" name="object 7"/>
          <p:cNvSpPr/>
          <p:nvPr/>
        </p:nvSpPr>
        <p:spPr>
          <a:xfrm>
            <a:off x="2131136" y="3789431"/>
            <a:ext cx="285750" cy="285750"/>
          </a:xfrm>
          <a:custGeom>
            <a:avLst/>
            <a:gdLst/>
            <a:ahLst/>
            <a:cxnLst/>
            <a:rect l="l" t="t" r="r" b="b"/>
            <a:pathLst>
              <a:path w="285750" h="285750">
                <a:moveTo>
                  <a:pt x="161826" y="285750"/>
                </a:moveTo>
                <a:lnTo>
                  <a:pt x="126751" y="285750"/>
                </a:lnTo>
                <a:lnTo>
                  <a:pt x="98676" y="281223"/>
                </a:lnTo>
                <a:lnTo>
                  <a:pt x="59066" y="260743"/>
                </a:lnTo>
                <a:lnTo>
                  <a:pt x="27834" y="229511"/>
                </a:lnTo>
                <a:lnTo>
                  <a:pt x="7354" y="189901"/>
                </a:lnTo>
                <a:lnTo>
                  <a:pt x="0" y="144288"/>
                </a:lnTo>
                <a:lnTo>
                  <a:pt x="7354" y="98675"/>
                </a:lnTo>
                <a:lnTo>
                  <a:pt x="27834" y="59066"/>
                </a:lnTo>
                <a:lnTo>
                  <a:pt x="59066" y="27834"/>
                </a:lnTo>
                <a:lnTo>
                  <a:pt x="98676" y="7354"/>
                </a:lnTo>
                <a:lnTo>
                  <a:pt x="144288" y="0"/>
                </a:lnTo>
                <a:lnTo>
                  <a:pt x="189901" y="7354"/>
                </a:lnTo>
                <a:lnTo>
                  <a:pt x="229511" y="27834"/>
                </a:lnTo>
                <a:lnTo>
                  <a:pt x="260743" y="59066"/>
                </a:lnTo>
                <a:lnTo>
                  <a:pt x="266400" y="70008"/>
                </a:lnTo>
                <a:lnTo>
                  <a:pt x="84322" y="70008"/>
                </a:lnTo>
                <a:lnTo>
                  <a:pt x="79705" y="72086"/>
                </a:lnTo>
                <a:lnTo>
                  <a:pt x="76415" y="75665"/>
                </a:lnTo>
                <a:lnTo>
                  <a:pt x="73529" y="78897"/>
                </a:lnTo>
                <a:lnTo>
                  <a:pt x="71913" y="83052"/>
                </a:lnTo>
                <a:lnTo>
                  <a:pt x="71971" y="88939"/>
                </a:lnTo>
                <a:lnTo>
                  <a:pt x="85072" y="136728"/>
                </a:lnTo>
                <a:lnTo>
                  <a:pt x="112891" y="176147"/>
                </a:lnTo>
                <a:lnTo>
                  <a:pt x="152311" y="203966"/>
                </a:lnTo>
                <a:lnTo>
                  <a:pt x="200099" y="217068"/>
                </a:lnTo>
                <a:lnTo>
                  <a:pt x="204947" y="217529"/>
                </a:lnTo>
                <a:lnTo>
                  <a:pt x="266938" y="217529"/>
                </a:lnTo>
                <a:lnTo>
                  <a:pt x="260743" y="229511"/>
                </a:lnTo>
                <a:lnTo>
                  <a:pt x="229511" y="260743"/>
                </a:lnTo>
                <a:lnTo>
                  <a:pt x="189901" y="281223"/>
                </a:lnTo>
                <a:lnTo>
                  <a:pt x="161826" y="285750"/>
                </a:lnTo>
                <a:close/>
              </a:path>
              <a:path w="285750" h="285750">
                <a:moveTo>
                  <a:pt x="161834" y="170029"/>
                </a:moveTo>
                <a:lnTo>
                  <a:pt x="148925" y="161698"/>
                </a:lnTo>
                <a:lnTo>
                  <a:pt x="137341" y="151640"/>
                </a:lnTo>
                <a:lnTo>
                  <a:pt x="127283" y="140056"/>
                </a:lnTo>
                <a:lnTo>
                  <a:pt x="118951" y="127147"/>
                </a:lnTo>
                <a:lnTo>
                  <a:pt x="132861" y="113237"/>
                </a:lnTo>
                <a:lnTo>
                  <a:pt x="134534" y="106600"/>
                </a:lnTo>
                <a:lnTo>
                  <a:pt x="131129" y="95519"/>
                </a:lnTo>
                <a:lnTo>
                  <a:pt x="130090" y="90440"/>
                </a:lnTo>
                <a:lnTo>
                  <a:pt x="128532" y="76588"/>
                </a:lnTo>
                <a:lnTo>
                  <a:pt x="121202" y="70008"/>
                </a:lnTo>
                <a:lnTo>
                  <a:pt x="266400" y="70008"/>
                </a:lnTo>
                <a:lnTo>
                  <a:pt x="281223" y="98675"/>
                </a:lnTo>
                <a:lnTo>
                  <a:pt x="285750" y="126751"/>
                </a:lnTo>
                <a:lnTo>
                  <a:pt x="285750" y="154446"/>
                </a:lnTo>
                <a:lnTo>
                  <a:pt x="182381" y="154446"/>
                </a:lnTo>
                <a:lnTo>
                  <a:pt x="175743" y="156120"/>
                </a:lnTo>
                <a:lnTo>
                  <a:pt x="161834" y="170029"/>
                </a:lnTo>
                <a:close/>
              </a:path>
              <a:path w="285750" h="285750">
                <a:moveTo>
                  <a:pt x="266938" y="217529"/>
                </a:moveTo>
                <a:lnTo>
                  <a:pt x="204947" y="217529"/>
                </a:lnTo>
                <a:lnTo>
                  <a:pt x="209795" y="215913"/>
                </a:lnTo>
                <a:lnTo>
                  <a:pt x="216952" y="209334"/>
                </a:lnTo>
                <a:lnTo>
                  <a:pt x="219030" y="204716"/>
                </a:lnTo>
                <a:lnTo>
                  <a:pt x="218972" y="167836"/>
                </a:lnTo>
                <a:lnTo>
                  <a:pt x="212393" y="160449"/>
                </a:lnTo>
                <a:lnTo>
                  <a:pt x="198541" y="158890"/>
                </a:lnTo>
                <a:lnTo>
                  <a:pt x="193462" y="157851"/>
                </a:lnTo>
                <a:lnTo>
                  <a:pt x="182381" y="154446"/>
                </a:lnTo>
                <a:lnTo>
                  <a:pt x="285750" y="154446"/>
                </a:lnTo>
                <a:lnTo>
                  <a:pt x="285750" y="161826"/>
                </a:lnTo>
                <a:lnTo>
                  <a:pt x="281223" y="189901"/>
                </a:lnTo>
                <a:lnTo>
                  <a:pt x="266938" y="217529"/>
                </a:lnTo>
                <a:close/>
              </a:path>
            </a:pathLst>
          </a:custGeom>
          <a:solidFill>
            <a:srgbClr val="1278A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57857" y="3701824"/>
            <a:ext cx="2731770" cy="558800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500" b="0" i="0" u="none" strike="noStrike" kern="0" cap="none" spc="-10" normalizeH="0" baseline="0" noProof="0" dirty="0">
                <a:ln>
                  <a:noFill/>
                </a:ln>
                <a:solidFill>
                  <a:srgbClr val="426986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+1.201.490.4499</a:t>
            </a:r>
            <a:endParaRPr kumimoji="0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parajita" panose="02020603050405020304" pitchFamily="18" charset="0"/>
              <a:cs typeface="Aparajita" panose="02020603050405020304" pitchFamily="18" charset="0"/>
            </a:endParaRPr>
          </a:p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500" b="0" i="0" u="none" strike="noStrike" kern="0" cap="none" spc="-114" normalizeH="0" baseline="0" noProof="0" dirty="0">
                <a:ln>
                  <a:noFill/>
                </a:ln>
                <a:solidFill>
                  <a:srgbClr val="426986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Toll</a:t>
            </a:r>
            <a:r>
              <a:rPr kumimoji="0" sz="1500" b="0" i="0" u="none" strike="noStrike" kern="0" cap="none" spc="-25" normalizeH="0" baseline="0" noProof="0" dirty="0">
                <a:ln>
                  <a:noFill/>
                </a:ln>
                <a:solidFill>
                  <a:srgbClr val="426986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1500" b="0" i="0" u="none" strike="noStrike" kern="0" cap="none" spc="-70" normalizeH="0" baseline="0" noProof="0" dirty="0">
                <a:ln>
                  <a:noFill/>
                </a:ln>
                <a:solidFill>
                  <a:srgbClr val="426986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free:</a:t>
            </a:r>
            <a:r>
              <a:rPr kumimoji="0" sz="1500" b="0" i="0" u="none" strike="noStrike" kern="0" cap="none" spc="-25" normalizeH="0" baseline="0" noProof="0" dirty="0">
                <a:ln>
                  <a:noFill/>
                </a:ln>
                <a:solidFill>
                  <a:srgbClr val="426986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1500" b="0" i="0" u="none" strike="noStrike" kern="0" cap="none" spc="-55" normalizeH="0" baseline="0" noProof="0" dirty="0">
                <a:ln>
                  <a:noFill/>
                </a:ln>
                <a:solidFill>
                  <a:srgbClr val="426986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1.888.333.SOLAR</a:t>
            </a:r>
            <a:r>
              <a:rPr kumimoji="0" sz="1500" b="0" i="0" u="none" strike="noStrike" kern="0" cap="none" spc="-25" normalizeH="0" baseline="0" noProof="0" dirty="0">
                <a:ln>
                  <a:noFill/>
                </a:ln>
                <a:solidFill>
                  <a:srgbClr val="426986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kumimoji="0" sz="1500" b="0" i="0" u="none" strike="noStrike" kern="0" cap="none" spc="-10" normalizeH="0" baseline="0" noProof="0" dirty="0">
                <a:ln>
                  <a:noFill/>
                </a:ln>
                <a:solidFill>
                  <a:srgbClr val="426986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</a:rPr>
              <a:t>(7652)</a:t>
            </a:r>
            <a:endParaRPr kumimoji="0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131136" y="4978603"/>
            <a:ext cx="285750" cy="285750"/>
          </a:xfrm>
          <a:custGeom>
            <a:avLst/>
            <a:gdLst/>
            <a:ahLst/>
            <a:cxnLst/>
            <a:rect l="l" t="t" r="r" b="b"/>
            <a:pathLst>
              <a:path w="285750" h="285750">
                <a:moveTo>
                  <a:pt x="161826" y="285750"/>
                </a:moveTo>
                <a:lnTo>
                  <a:pt x="126751" y="285750"/>
                </a:lnTo>
                <a:lnTo>
                  <a:pt x="98676" y="281223"/>
                </a:lnTo>
                <a:lnTo>
                  <a:pt x="59066" y="260743"/>
                </a:lnTo>
                <a:lnTo>
                  <a:pt x="27834" y="229511"/>
                </a:lnTo>
                <a:lnTo>
                  <a:pt x="7354" y="189901"/>
                </a:lnTo>
                <a:lnTo>
                  <a:pt x="0" y="144288"/>
                </a:lnTo>
                <a:lnTo>
                  <a:pt x="7354" y="98675"/>
                </a:lnTo>
                <a:lnTo>
                  <a:pt x="27834" y="59066"/>
                </a:lnTo>
                <a:lnTo>
                  <a:pt x="59066" y="27834"/>
                </a:lnTo>
                <a:lnTo>
                  <a:pt x="98676" y="7354"/>
                </a:lnTo>
                <a:lnTo>
                  <a:pt x="144288" y="0"/>
                </a:lnTo>
                <a:lnTo>
                  <a:pt x="189901" y="7354"/>
                </a:lnTo>
                <a:lnTo>
                  <a:pt x="229511" y="27834"/>
                </a:lnTo>
                <a:lnTo>
                  <a:pt x="260743" y="59066"/>
                </a:lnTo>
                <a:lnTo>
                  <a:pt x="274547" y="85765"/>
                </a:lnTo>
                <a:lnTo>
                  <a:pt x="59158" y="85765"/>
                </a:lnTo>
                <a:lnTo>
                  <a:pt x="75711" y="102329"/>
                </a:lnTo>
                <a:lnTo>
                  <a:pt x="56792" y="102329"/>
                </a:lnTo>
                <a:lnTo>
                  <a:pt x="56792" y="186478"/>
                </a:lnTo>
                <a:lnTo>
                  <a:pt x="75549" y="186478"/>
                </a:lnTo>
                <a:lnTo>
                  <a:pt x="59389" y="202639"/>
                </a:lnTo>
                <a:lnTo>
                  <a:pt x="59259" y="202639"/>
                </a:lnTo>
                <a:lnTo>
                  <a:pt x="60485" y="203620"/>
                </a:lnTo>
                <a:lnTo>
                  <a:pt x="61986" y="204197"/>
                </a:lnTo>
                <a:lnTo>
                  <a:pt x="273831" y="204197"/>
                </a:lnTo>
                <a:lnTo>
                  <a:pt x="260743" y="229511"/>
                </a:lnTo>
                <a:lnTo>
                  <a:pt x="229511" y="260743"/>
                </a:lnTo>
                <a:lnTo>
                  <a:pt x="189901" y="281223"/>
                </a:lnTo>
                <a:lnTo>
                  <a:pt x="161826" y="285750"/>
                </a:lnTo>
                <a:close/>
              </a:path>
              <a:path w="285750" h="285750">
                <a:moveTo>
                  <a:pt x="166971" y="169510"/>
                </a:moveTo>
                <a:lnTo>
                  <a:pt x="147290" y="169510"/>
                </a:lnTo>
                <a:lnTo>
                  <a:pt x="148963" y="168817"/>
                </a:lnTo>
                <a:lnTo>
                  <a:pt x="232016" y="85765"/>
                </a:lnTo>
                <a:lnTo>
                  <a:pt x="274547" y="85765"/>
                </a:lnTo>
                <a:lnTo>
                  <a:pt x="281223" y="98675"/>
                </a:lnTo>
                <a:lnTo>
                  <a:pt x="281812" y="102329"/>
                </a:lnTo>
                <a:lnTo>
                  <a:pt x="234267" y="102329"/>
                </a:lnTo>
                <a:lnTo>
                  <a:pt x="192308" y="144288"/>
                </a:lnTo>
                <a:lnTo>
                  <a:pt x="201702" y="153696"/>
                </a:lnTo>
                <a:lnTo>
                  <a:pt x="182785" y="153696"/>
                </a:lnTo>
                <a:lnTo>
                  <a:pt x="166971" y="169510"/>
                </a:lnTo>
                <a:close/>
              </a:path>
              <a:path w="285750" h="285750">
                <a:moveTo>
                  <a:pt x="75549" y="186478"/>
                </a:moveTo>
                <a:lnTo>
                  <a:pt x="56792" y="186478"/>
                </a:lnTo>
                <a:lnTo>
                  <a:pt x="98982" y="144288"/>
                </a:lnTo>
                <a:lnTo>
                  <a:pt x="98751" y="144288"/>
                </a:lnTo>
                <a:lnTo>
                  <a:pt x="56792" y="102329"/>
                </a:lnTo>
                <a:lnTo>
                  <a:pt x="75711" y="102329"/>
                </a:lnTo>
                <a:lnTo>
                  <a:pt x="127041" y="153696"/>
                </a:lnTo>
                <a:lnTo>
                  <a:pt x="108332" y="153696"/>
                </a:lnTo>
                <a:lnTo>
                  <a:pt x="75549" y="186478"/>
                </a:lnTo>
                <a:close/>
              </a:path>
              <a:path w="285750" h="285750">
                <a:moveTo>
                  <a:pt x="281812" y="186247"/>
                </a:moveTo>
                <a:lnTo>
                  <a:pt x="234267" y="186247"/>
                </a:lnTo>
                <a:lnTo>
                  <a:pt x="234267" y="102329"/>
                </a:lnTo>
                <a:lnTo>
                  <a:pt x="281812" y="102329"/>
                </a:lnTo>
                <a:lnTo>
                  <a:pt x="285750" y="126751"/>
                </a:lnTo>
                <a:lnTo>
                  <a:pt x="285750" y="161826"/>
                </a:lnTo>
                <a:lnTo>
                  <a:pt x="281812" y="186247"/>
                </a:lnTo>
                <a:close/>
              </a:path>
              <a:path w="285750" h="285750">
                <a:moveTo>
                  <a:pt x="150752" y="182785"/>
                </a:moveTo>
                <a:lnTo>
                  <a:pt x="140133" y="182785"/>
                </a:lnTo>
                <a:lnTo>
                  <a:pt x="135112" y="180707"/>
                </a:lnTo>
                <a:lnTo>
                  <a:pt x="108101" y="153696"/>
                </a:lnTo>
                <a:lnTo>
                  <a:pt x="127041" y="153696"/>
                </a:lnTo>
                <a:lnTo>
                  <a:pt x="140883" y="167548"/>
                </a:lnTo>
                <a:lnTo>
                  <a:pt x="142095" y="168817"/>
                </a:lnTo>
                <a:lnTo>
                  <a:pt x="143769" y="169510"/>
                </a:lnTo>
                <a:lnTo>
                  <a:pt x="166971" y="169510"/>
                </a:lnTo>
                <a:lnTo>
                  <a:pt x="155774" y="180707"/>
                </a:lnTo>
                <a:lnTo>
                  <a:pt x="150752" y="182785"/>
                </a:lnTo>
                <a:close/>
              </a:path>
              <a:path w="285750" h="285750">
                <a:moveTo>
                  <a:pt x="273831" y="204197"/>
                </a:moveTo>
                <a:lnTo>
                  <a:pt x="229188" y="204197"/>
                </a:lnTo>
                <a:lnTo>
                  <a:pt x="230689" y="203620"/>
                </a:lnTo>
                <a:lnTo>
                  <a:pt x="231727" y="202639"/>
                </a:lnTo>
                <a:lnTo>
                  <a:pt x="182785" y="153696"/>
                </a:lnTo>
                <a:lnTo>
                  <a:pt x="201702" y="153696"/>
                </a:lnTo>
                <a:lnTo>
                  <a:pt x="234209" y="186247"/>
                </a:lnTo>
                <a:lnTo>
                  <a:pt x="281812" y="186247"/>
                </a:lnTo>
                <a:lnTo>
                  <a:pt x="281223" y="189901"/>
                </a:lnTo>
                <a:lnTo>
                  <a:pt x="273831" y="204197"/>
                </a:lnTo>
                <a:close/>
              </a:path>
            </a:pathLst>
          </a:custGeom>
          <a:solidFill>
            <a:srgbClr val="1278A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57857" y="5031489"/>
            <a:ext cx="2216785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500" b="0" i="0" u="none" strike="noStrike" kern="0" cap="none" spc="-40" normalizeH="0" baseline="0" noProof="0" dirty="0">
                <a:ln>
                  <a:noFill/>
                </a:ln>
                <a:solidFill>
                  <a:srgbClr val="426986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  <a:hlinkClick r:id="rId2"/>
              </a:rPr>
              <a:t>contact@solarpathusa.com</a:t>
            </a:r>
            <a:endParaRPr kumimoji="0" sz="15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131136" y="6172200"/>
            <a:ext cx="285750" cy="285750"/>
          </a:xfrm>
          <a:custGeom>
            <a:avLst/>
            <a:gdLst/>
            <a:ahLst/>
            <a:cxnLst/>
            <a:rect l="l" t="t" r="r" b="b"/>
            <a:pathLst>
              <a:path w="285750" h="285750">
                <a:moveTo>
                  <a:pt x="161826" y="285750"/>
                </a:moveTo>
                <a:lnTo>
                  <a:pt x="126751" y="285750"/>
                </a:lnTo>
                <a:lnTo>
                  <a:pt x="98676" y="281223"/>
                </a:lnTo>
                <a:lnTo>
                  <a:pt x="59066" y="260743"/>
                </a:lnTo>
                <a:lnTo>
                  <a:pt x="27834" y="229511"/>
                </a:lnTo>
                <a:lnTo>
                  <a:pt x="7464" y="190114"/>
                </a:lnTo>
                <a:lnTo>
                  <a:pt x="7354" y="189901"/>
                </a:lnTo>
                <a:lnTo>
                  <a:pt x="0" y="144288"/>
                </a:lnTo>
                <a:lnTo>
                  <a:pt x="7354" y="98675"/>
                </a:lnTo>
                <a:lnTo>
                  <a:pt x="27834" y="59066"/>
                </a:lnTo>
                <a:lnTo>
                  <a:pt x="59066" y="27834"/>
                </a:lnTo>
                <a:lnTo>
                  <a:pt x="98676" y="7354"/>
                </a:lnTo>
                <a:lnTo>
                  <a:pt x="144288" y="0"/>
                </a:lnTo>
                <a:lnTo>
                  <a:pt x="189901" y="7354"/>
                </a:lnTo>
                <a:lnTo>
                  <a:pt x="229511" y="27834"/>
                </a:lnTo>
                <a:lnTo>
                  <a:pt x="260743" y="59066"/>
                </a:lnTo>
                <a:lnTo>
                  <a:pt x="145549" y="59066"/>
                </a:lnTo>
                <a:lnTo>
                  <a:pt x="143045" y="60832"/>
                </a:lnTo>
                <a:lnTo>
                  <a:pt x="123972" y="60832"/>
                </a:lnTo>
                <a:lnTo>
                  <a:pt x="109889" y="65665"/>
                </a:lnTo>
                <a:lnTo>
                  <a:pt x="96969" y="72663"/>
                </a:lnTo>
                <a:lnTo>
                  <a:pt x="85445" y="81609"/>
                </a:lnTo>
                <a:lnTo>
                  <a:pt x="75549" y="92287"/>
                </a:lnTo>
                <a:lnTo>
                  <a:pt x="277919" y="92287"/>
                </a:lnTo>
                <a:lnTo>
                  <a:pt x="281223" y="98675"/>
                </a:lnTo>
                <a:lnTo>
                  <a:pt x="282100" y="104118"/>
                </a:lnTo>
                <a:lnTo>
                  <a:pt x="67700" y="104118"/>
                </a:lnTo>
                <a:lnTo>
                  <a:pt x="63520" y="112733"/>
                </a:lnTo>
                <a:lnTo>
                  <a:pt x="60276" y="121830"/>
                </a:lnTo>
                <a:lnTo>
                  <a:pt x="58017" y="131348"/>
                </a:lnTo>
                <a:lnTo>
                  <a:pt x="56792" y="141229"/>
                </a:lnTo>
                <a:lnTo>
                  <a:pt x="285750" y="141229"/>
                </a:lnTo>
                <a:lnTo>
                  <a:pt x="285750" y="153003"/>
                </a:lnTo>
                <a:lnTo>
                  <a:pt x="56792" y="153003"/>
                </a:lnTo>
                <a:lnTo>
                  <a:pt x="57886" y="161826"/>
                </a:lnTo>
                <a:lnTo>
                  <a:pt x="57988" y="162649"/>
                </a:lnTo>
                <a:lnTo>
                  <a:pt x="58017" y="162884"/>
                </a:lnTo>
                <a:lnTo>
                  <a:pt x="67700" y="190114"/>
                </a:lnTo>
                <a:lnTo>
                  <a:pt x="281113" y="190114"/>
                </a:lnTo>
                <a:lnTo>
                  <a:pt x="275025" y="201888"/>
                </a:lnTo>
                <a:lnTo>
                  <a:pt x="75496" y="201888"/>
                </a:lnTo>
                <a:lnTo>
                  <a:pt x="85445" y="212623"/>
                </a:lnTo>
                <a:lnTo>
                  <a:pt x="96969" y="221569"/>
                </a:lnTo>
                <a:lnTo>
                  <a:pt x="109889" y="228567"/>
                </a:lnTo>
                <a:lnTo>
                  <a:pt x="123972" y="233401"/>
                </a:lnTo>
                <a:lnTo>
                  <a:pt x="143047" y="233401"/>
                </a:lnTo>
                <a:lnTo>
                  <a:pt x="145500" y="235133"/>
                </a:lnTo>
                <a:lnTo>
                  <a:pt x="255121" y="235133"/>
                </a:lnTo>
                <a:lnTo>
                  <a:pt x="229511" y="260743"/>
                </a:lnTo>
                <a:lnTo>
                  <a:pt x="189901" y="281223"/>
                </a:lnTo>
                <a:lnTo>
                  <a:pt x="161826" y="285750"/>
                </a:lnTo>
                <a:close/>
              </a:path>
              <a:path w="285750" h="285750">
                <a:moveTo>
                  <a:pt x="189076" y="92287"/>
                </a:moveTo>
                <a:lnTo>
                  <a:pt x="175939" y="92287"/>
                </a:lnTo>
                <a:lnTo>
                  <a:pt x="169810" y="82207"/>
                </a:lnTo>
                <a:lnTo>
                  <a:pt x="162619" y="73190"/>
                </a:lnTo>
                <a:lnTo>
                  <a:pt x="154480" y="65439"/>
                </a:lnTo>
                <a:lnTo>
                  <a:pt x="145452" y="59066"/>
                </a:lnTo>
                <a:lnTo>
                  <a:pt x="260743" y="59066"/>
                </a:lnTo>
                <a:lnTo>
                  <a:pt x="261656" y="60832"/>
                </a:lnTo>
                <a:lnTo>
                  <a:pt x="167028" y="60832"/>
                </a:lnTo>
                <a:lnTo>
                  <a:pt x="173484" y="67694"/>
                </a:lnTo>
                <a:lnTo>
                  <a:pt x="179329" y="75260"/>
                </a:lnTo>
                <a:lnTo>
                  <a:pt x="184535" y="83476"/>
                </a:lnTo>
                <a:lnTo>
                  <a:pt x="189076" y="92287"/>
                </a:lnTo>
                <a:close/>
              </a:path>
              <a:path w="285750" h="285750">
                <a:moveTo>
                  <a:pt x="115062" y="92287"/>
                </a:moveTo>
                <a:lnTo>
                  <a:pt x="101925" y="92287"/>
                </a:lnTo>
                <a:lnTo>
                  <a:pt x="106474" y="83476"/>
                </a:lnTo>
                <a:lnTo>
                  <a:pt x="111693" y="75260"/>
                </a:lnTo>
                <a:lnTo>
                  <a:pt x="117541" y="67694"/>
                </a:lnTo>
                <a:lnTo>
                  <a:pt x="123972" y="60832"/>
                </a:lnTo>
                <a:lnTo>
                  <a:pt x="143045" y="60832"/>
                </a:lnTo>
                <a:lnTo>
                  <a:pt x="136510" y="65439"/>
                </a:lnTo>
                <a:lnTo>
                  <a:pt x="128380" y="73190"/>
                </a:lnTo>
                <a:lnTo>
                  <a:pt x="121192" y="82207"/>
                </a:lnTo>
                <a:lnTo>
                  <a:pt x="115062" y="92287"/>
                </a:lnTo>
                <a:close/>
              </a:path>
              <a:path w="285750" h="285750">
                <a:moveTo>
                  <a:pt x="277919" y="92287"/>
                </a:moveTo>
                <a:lnTo>
                  <a:pt x="215452" y="92287"/>
                </a:lnTo>
                <a:lnTo>
                  <a:pt x="205564" y="81609"/>
                </a:lnTo>
                <a:lnTo>
                  <a:pt x="194054" y="72663"/>
                </a:lnTo>
                <a:lnTo>
                  <a:pt x="181136" y="65665"/>
                </a:lnTo>
                <a:lnTo>
                  <a:pt x="167028" y="60832"/>
                </a:lnTo>
                <a:lnTo>
                  <a:pt x="261656" y="60832"/>
                </a:lnTo>
                <a:lnTo>
                  <a:pt x="277919" y="92287"/>
                </a:lnTo>
                <a:close/>
              </a:path>
              <a:path w="285750" h="285750">
                <a:moveTo>
                  <a:pt x="102156" y="141229"/>
                </a:moveTo>
                <a:lnTo>
                  <a:pt x="90324" y="141229"/>
                </a:lnTo>
                <a:lnTo>
                  <a:pt x="91079" y="131478"/>
                </a:lnTo>
                <a:lnTo>
                  <a:pt x="92481" y="122133"/>
                </a:lnTo>
                <a:lnTo>
                  <a:pt x="94566" y="112863"/>
                </a:lnTo>
                <a:lnTo>
                  <a:pt x="97192" y="104118"/>
                </a:lnTo>
                <a:lnTo>
                  <a:pt x="109717" y="104118"/>
                </a:lnTo>
                <a:lnTo>
                  <a:pt x="106842" y="112733"/>
                </a:lnTo>
                <a:lnTo>
                  <a:pt x="104594" y="121830"/>
                </a:lnTo>
                <a:lnTo>
                  <a:pt x="104530" y="122133"/>
                </a:lnTo>
                <a:lnTo>
                  <a:pt x="103018" y="131348"/>
                </a:lnTo>
                <a:lnTo>
                  <a:pt x="102156" y="141229"/>
                </a:lnTo>
                <a:close/>
              </a:path>
              <a:path w="285750" h="285750">
                <a:moveTo>
                  <a:pt x="200734" y="141229"/>
                </a:moveTo>
                <a:lnTo>
                  <a:pt x="188902" y="141229"/>
                </a:lnTo>
                <a:lnTo>
                  <a:pt x="188086" y="131478"/>
                </a:lnTo>
                <a:lnTo>
                  <a:pt x="186550" y="122133"/>
                </a:lnTo>
                <a:lnTo>
                  <a:pt x="184268" y="112863"/>
                </a:lnTo>
                <a:lnTo>
                  <a:pt x="181342" y="104118"/>
                </a:lnTo>
                <a:lnTo>
                  <a:pt x="193866" y="104118"/>
                </a:lnTo>
                <a:lnTo>
                  <a:pt x="196439" y="112733"/>
                </a:lnTo>
                <a:lnTo>
                  <a:pt x="198483" y="121830"/>
                </a:lnTo>
                <a:lnTo>
                  <a:pt x="198551" y="122133"/>
                </a:lnTo>
                <a:lnTo>
                  <a:pt x="199934" y="131348"/>
                </a:lnTo>
                <a:lnTo>
                  <a:pt x="200734" y="141229"/>
                </a:lnTo>
                <a:close/>
              </a:path>
              <a:path w="285750" h="285750">
                <a:moveTo>
                  <a:pt x="285750" y="141229"/>
                </a:moveTo>
                <a:lnTo>
                  <a:pt x="234267" y="141229"/>
                </a:lnTo>
                <a:lnTo>
                  <a:pt x="233081" y="131478"/>
                </a:lnTo>
                <a:lnTo>
                  <a:pt x="233066" y="131348"/>
                </a:lnTo>
                <a:lnTo>
                  <a:pt x="230876" y="122133"/>
                </a:lnTo>
                <a:lnTo>
                  <a:pt x="230804" y="121830"/>
                </a:lnTo>
                <a:lnTo>
                  <a:pt x="227593" y="112863"/>
                </a:lnTo>
                <a:lnTo>
                  <a:pt x="227547" y="112733"/>
                </a:lnTo>
                <a:lnTo>
                  <a:pt x="223359" y="104118"/>
                </a:lnTo>
                <a:lnTo>
                  <a:pt x="282100" y="104118"/>
                </a:lnTo>
                <a:lnTo>
                  <a:pt x="285750" y="126751"/>
                </a:lnTo>
                <a:lnTo>
                  <a:pt x="285750" y="141229"/>
                </a:lnTo>
                <a:close/>
              </a:path>
              <a:path w="285750" h="285750">
                <a:moveTo>
                  <a:pt x="109717" y="190114"/>
                </a:moveTo>
                <a:lnTo>
                  <a:pt x="97192" y="190114"/>
                </a:lnTo>
                <a:lnTo>
                  <a:pt x="94620" y="181499"/>
                </a:lnTo>
                <a:lnTo>
                  <a:pt x="94545" y="181248"/>
                </a:lnTo>
                <a:lnTo>
                  <a:pt x="92575" y="172403"/>
                </a:lnTo>
                <a:lnTo>
                  <a:pt x="92503" y="172078"/>
                </a:lnTo>
                <a:lnTo>
                  <a:pt x="91124" y="162884"/>
                </a:lnTo>
                <a:lnTo>
                  <a:pt x="91024" y="161826"/>
                </a:lnTo>
                <a:lnTo>
                  <a:pt x="90324" y="153003"/>
                </a:lnTo>
                <a:lnTo>
                  <a:pt x="102156" y="153003"/>
                </a:lnTo>
                <a:lnTo>
                  <a:pt x="102894" y="161826"/>
                </a:lnTo>
                <a:lnTo>
                  <a:pt x="102993" y="162884"/>
                </a:lnTo>
                <a:lnTo>
                  <a:pt x="104505" y="172078"/>
                </a:lnTo>
                <a:lnTo>
                  <a:pt x="106760" y="181248"/>
                </a:lnTo>
                <a:lnTo>
                  <a:pt x="109645" y="189901"/>
                </a:lnTo>
                <a:lnTo>
                  <a:pt x="109717" y="190114"/>
                </a:lnTo>
                <a:close/>
              </a:path>
              <a:path w="285750" h="285750">
                <a:moveTo>
                  <a:pt x="193808" y="190114"/>
                </a:moveTo>
                <a:lnTo>
                  <a:pt x="181342" y="190114"/>
                </a:lnTo>
                <a:lnTo>
                  <a:pt x="184217" y="181499"/>
                </a:lnTo>
                <a:lnTo>
                  <a:pt x="186465" y="172403"/>
                </a:lnTo>
                <a:lnTo>
                  <a:pt x="186532" y="172078"/>
                </a:lnTo>
                <a:lnTo>
                  <a:pt x="188041" y="162884"/>
                </a:lnTo>
                <a:lnTo>
                  <a:pt x="188902" y="153003"/>
                </a:lnTo>
                <a:lnTo>
                  <a:pt x="200676" y="153003"/>
                </a:lnTo>
                <a:lnTo>
                  <a:pt x="193872" y="189901"/>
                </a:lnTo>
                <a:lnTo>
                  <a:pt x="193808" y="190114"/>
                </a:lnTo>
                <a:close/>
              </a:path>
              <a:path w="285750" h="285750">
                <a:moveTo>
                  <a:pt x="281113" y="190114"/>
                </a:moveTo>
                <a:lnTo>
                  <a:pt x="223301" y="190114"/>
                </a:lnTo>
                <a:lnTo>
                  <a:pt x="227489" y="181499"/>
                </a:lnTo>
                <a:lnTo>
                  <a:pt x="230746" y="172403"/>
                </a:lnTo>
                <a:lnTo>
                  <a:pt x="233008" y="162884"/>
                </a:lnTo>
                <a:lnTo>
                  <a:pt x="234209" y="153003"/>
                </a:lnTo>
                <a:lnTo>
                  <a:pt x="285750" y="153003"/>
                </a:lnTo>
                <a:lnTo>
                  <a:pt x="285750" y="161826"/>
                </a:lnTo>
                <a:lnTo>
                  <a:pt x="281223" y="189901"/>
                </a:lnTo>
                <a:lnTo>
                  <a:pt x="281113" y="190114"/>
                </a:lnTo>
                <a:close/>
              </a:path>
              <a:path w="285750" h="285750">
                <a:moveTo>
                  <a:pt x="143047" y="233401"/>
                </a:moveTo>
                <a:lnTo>
                  <a:pt x="123972" y="233401"/>
                </a:lnTo>
                <a:lnTo>
                  <a:pt x="117516" y="226538"/>
                </a:lnTo>
                <a:lnTo>
                  <a:pt x="111672" y="218972"/>
                </a:lnTo>
                <a:lnTo>
                  <a:pt x="106466" y="210757"/>
                </a:lnTo>
                <a:lnTo>
                  <a:pt x="101895" y="201888"/>
                </a:lnTo>
                <a:lnTo>
                  <a:pt x="115027" y="201888"/>
                </a:lnTo>
                <a:lnTo>
                  <a:pt x="121184" y="212017"/>
                </a:lnTo>
                <a:lnTo>
                  <a:pt x="128359" y="221021"/>
                </a:lnTo>
                <a:lnTo>
                  <a:pt x="136486" y="228769"/>
                </a:lnTo>
                <a:lnTo>
                  <a:pt x="143047" y="233401"/>
                </a:lnTo>
                <a:close/>
              </a:path>
              <a:path w="285750" h="285750">
                <a:moveTo>
                  <a:pt x="255121" y="235133"/>
                </a:moveTo>
                <a:lnTo>
                  <a:pt x="145500" y="235133"/>
                </a:lnTo>
                <a:lnTo>
                  <a:pt x="154540" y="228769"/>
                </a:lnTo>
                <a:lnTo>
                  <a:pt x="162659" y="221021"/>
                </a:lnTo>
                <a:lnTo>
                  <a:pt x="169822" y="212017"/>
                </a:lnTo>
                <a:lnTo>
                  <a:pt x="175974" y="201888"/>
                </a:lnTo>
                <a:lnTo>
                  <a:pt x="189163" y="201888"/>
                </a:lnTo>
                <a:lnTo>
                  <a:pt x="184585" y="210757"/>
                </a:lnTo>
                <a:lnTo>
                  <a:pt x="179365" y="218972"/>
                </a:lnTo>
                <a:lnTo>
                  <a:pt x="173518" y="226538"/>
                </a:lnTo>
                <a:lnTo>
                  <a:pt x="167086" y="233401"/>
                </a:lnTo>
                <a:lnTo>
                  <a:pt x="256852" y="233401"/>
                </a:lnTo>
                <a:lnTo>
                  <a:pt x="255121" y="235133"/>
                </a:lnTo>
                <a:close/>
              </a:path>
              <a:path w="285750" h="285750">
                <a:moveTo>
                  <a:pt x="256852" y="233401"/>
                </a:moveTo>
                <a:lnTo>
                  <a:pt x="167086" y="233401"/>
                </a:lnTo>
                <a:lnTo>
                  <a:pt x="181161" y="228567"/>
                </a:lnTo>
                <a:lnTo>
                  <a:pt x="194068" y="221569"/>
                </a:lnTo>
                <a:lnTo>
                  <a:pt x="205589" y="212623"/>
                </a:lnTo>
                <a:lnTo>
                  <a:pt x="215563" y="201888"/>
                </a:lnTo>
                <a:lnTo>
                  <a:pt x="275025" y="201888"/>
                </a:lnTo>
                <a:lnTo>
                  <a:pt x="260743" y="229511"/>
                </a:lnTo>
                <a:lnTo>
                  <a:pt x="256852" y="233401"/>
                </a:lnTo>
                <a:close/>
              </a:path>
            </a:pathLst>
          </a:custGeom>
          <a:solidFill>
            <a:srgbClr val="1278A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857857" y="6200320"/>
            <a:ext cx="1942464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500" b="0" i="0" u="none" strike="noStrike" kern="0" cap="none" spc="-35" normalizeH="0" baseline="0" noProof="0" dirty="0">
                <a:ln>
                  <a:noFill/>
                </a:ln>
                <a:solidFill>
                  <a:srgbClr val="426986"/>
                </a:solidFill>
                <a:effectLst/>
                <a:uLnTx/>
                <a:uFillTx/>
                <a:latin typeface="Aparajita" panose="02020603050405020304" pitchFamily="18" charset="0"/>
                <a:cs typeface="Aparajita" panose="02020603050405020304" pitchFamily="18" charset="0"/>
                <a:hlinkClick r:id="rId3"/>
              </a:rPr>
              <a:t>www.solarpathusa.com</a:t>
            </a:r>
            <a:endParaRPr kumimoji="0" sz="15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pic>
        <p:nvPicPr>
          <p:cNvPr id="13" name="object 1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303908" y="1295400"/>
            <a:ext cx="2731769" cy="936756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17C3B65-A9B3-E401-39CE-0EC493792AE9}"/>
              </a:ext>
            </a:extLst>
          </p:cNvPr>
          <p:cNvCxnSpPr/>
          <p:nvPr/>
        </p:nvCxnSpPr>
        <p:spPr>
          <a:xfrm>
            <a:off x="1220255" y="762000"/>
            <a:ext cx="54919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59783BA-BA65-42EE-C645-70DD0123D669}"/>
              </a:ext>
            </a:extLst>
          </p:cNvPr>
          <p:cNvCxnSpPr/>
          <p:nvPr/>
        </p:nvCxnSpPr>
        <p:spPr>
          <a:xfrm>
            <a:off x="0" y="9829800"/>
            <a:ext cx="732201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bject 6">
            <a:extLst>
              <a:ext uri="{FF2B5EF4-FFF2-40B4-BE49-F238E27FC236}">
                <a16:creationId xmlns:a16="http://schemas.microsoft.com/office/drawing/2014/main" id="{A62C9AF2-FABF-CD4D-B55F-89603ABBC244}"/>
              </a:ext>
            </a:extLst>
          </p:cNvPr>
          <p:cNvSpPr txBox="1"/>
          <p:nvPr/>
        </p:nvSpPr>
        <p:spPr>
          <a:xfrm>
            <a:off x="7349644" y="9610922"/>
            <a:ext cx="422756" cy="2959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lvl="0" indent="0" algn="l" defTabSz="914400" eaLnBrk="1" fontAlgn="auto" latinLnBrk="0" hangingPunct="1">
              <a:lnSpc>
                <a:spcPct val="114999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spc="-30" dirty="0">
                <a:solidFill>
                  <a:srgbClr val="426986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7/7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426986"/>
              </a:solidFill>
              <a:effectLst/>
              <a:uLnTx/>
              <a:uFillTx/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</TotalTime>
  <Words>715</Words>
  <Application>Microsoft Office PowerPoint</Application>
  <PresentationFormat>Custom</PresentationFormat>
  <Paragraphs>136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Aparajita</vt:lpstr>
      <vt:lpstr>Calibri</vt:lpstr>
      <vt:lpstr>Minion Pro</vt:lpstr>
      <vt:lpstr>Trebuchet MS</vt:lpstr>
      <vt:lpstr>1_Office Theme</vt:lpstr>
      <vt:lpstr>PowerPoint Presentation</vt:lpstr>
      <vt:lpstr>Why us?</vt:lpstr>
      <vt:lpstr>PowerPoint Presentation</vt:lpstr>
      <vt:lpstr>PowerPoint Presentation</vt:lpstr>
      <vt:lpstr>PowerPoint Presentation</vt:lpstr>
      <vt:lpstr>PowerPoint Presentation</vt:lpstr>
      <vt:lpstr>Contact 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RIGEL 60</dc:title>
  <dc:creator>USER</dc:creator>
  <cp:lastModifiedBy>Alya.m</cp:lastModifiedBy>
  <cp:revision>2</cp:revision>
  <dcterms:created xsi:type="dcterms:W3CDTF">2025-06-22T09:16:33Z</dcterms:created>
  <dcterms:modified xsi:type="dcterms:W3CDTF">2025-06-23T08:39:13Z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2015-08-31T00:00:00Z</vt:filetime>
  </property>
  <property fmtid="{D5CDD505-2E9C-101B-9397-08002B2CF9AE}" pid="3" name="Creator">
    <vt:lpwstr>pdfsam-console (Ver. 2.4.0e)</vt:lpwstr>
  </property>
  <property fmtid="{D5CDD505-2E9C-101B-9397-08002B2CF9AE}" pid="4" name="LastSaved">
    <vt:filetime>2025-06-22T00:00:00Z</vt:filetime>
  </property>
  <property fmtid="{D5CDD505-2E9C-101B-9397-08002B2CF9AE}" pid="5" name="Producer">
    <vt:lpwstr>GPL Ghostscript 9.16</vt:lpwstr>
  </property>
</Properties>
</file>