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60" r:id="rId5"/>
    <p:sldId id="267" r:id="rId6"/>
    <p:sldId id="264" r:id="rId7"/>
    <p:sldId id="268" r:id="rId8"/>
    <p:sldId id="269" r:id="rId9"/>
    <p:sldId id="270" r:id="rId10"/>
    <p:sldId id="263" r:id="rId11"/>
    <p:sldId id="261" r:id="rId12"/>
    <p:sldId id="262" r:id="rId13"/>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986"/>
    <a:srgbClr val="062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FC5916-E155-4E62-AFB9-D57D48E3E796}" v="7" dt="2025-03-18T12:17:44.12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68" d="100"/>
          <a:sy n="268" d="100"/>
        </p:scale>
        <p:origin x="-2346" y="-8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a.m" userId="51950b65-7ea1-475d-98a2-3aea33cb6211" providerId="ADAL" clId="{87FC5916-E155-4E62-AFB9-D57D48E3E796}"/>
    <pc:docChg chg="custSel modSld">
      <pc:chgData name="Alya.m" userId="51950b65-7ea1-475d-98a2-3aea33cb6211" providerId="ADAL" clId="{87FC5916-E155-4E62-AFB9-D57D48E3E796}" dt="2025-03-18T12:17:57.728" v="44" actId="167"/>
      <pc:docMkLst>
        <pc:docMk/>
      </pc:docMkLst>
      <pc:sldChg chg="modSp mod">
        <pc:chgData name="Alya.m" userId="51950b65-7ea1-475d-98a2-3aea33cb6211" providerId="ADAL" clId="{87FC5916-E155-4E62-AFB9-D57D48E3E796}" dt="2025-03-18T12:14:33.728" v="0" actId="20577"/>
        <pc:sldMkLst>
          <pc:docMk/>
          <pc:sldMk cId="0" sldId="256"/>
        </pc:sldMkLst>
        <pc:spChg chg="mod">
          <ac:chgData name="Alya.m" userId="51950b65-7ea1-475d-98a2-3aea33cb6211" providerId="ADAL" clId="{87FC5916-E155-4E62-AFB9-D57D48E3E796}" dt="2025-03-18T12:14:33.728" v="0" actId="20577"/>
          <ac:spMkLst>
            <pc:docMk/>
            <pc:sldMk cId="0" sldId="256"/>
            <ac:spMk id="5" creationId="{336B45A5-7E5C-6433-C2FC-A5A6C5F11047}"/>
          </ac:spMkLst>
        </pc:spChg>
      </pc:sldChg>
      <pc:sldChg chg="modSp mod">
        <pc:chgData name="Alya.m" userId="51950b65-7ea1-475d-98a2-3aea33cb6211" providerId="ADAL" clId="{87FC5916-E155-4E62-AFB9-D57D48E3E796}" dt="2025-03-18T12:14:43.588" v="1" actId="20577"/>
        <pc:sldMkLst>
          <pc:docMk/>
          <pc:sldMk cId="0" sldId="257"/>
        </pc:sldMkLst>
        <pc:spChg chg="mod">
          <ac:chgData name="Alya.m" userId="51950b65-7ea1-475d-98a2-3aea33cb6211" providerId="ADAL" clId="{87FC5916-E155-4E62-AFB9-D57D48E3E796}" dt="2025-03-18T12:14:43.588" v="1" actId="20577"/>
          <ac:spMkLst>
            <pc:docMk/>
            <pc:sldMk cId="0" sldId="257"/>
            <ac:spMk id="3" creationId="{C3E4E215-01F5-1B37-0DC0-345E26D5BF2F}"/>
          </ac:spMkLst>
        </pc:spChg>
      </pc:sldChg>
      <pc:sldChg chg="addSp delSp modSp mod">
        <pc:chgData name="Alya.m" userId="51950b65-7ea1-475d-98a2-3aea33cb6211" providerId="ADAL" clId="{87FC5916-E155-4E62-AFB9-D57D48E3E796}" dt="2025-03-18T12:17:57.728" v="44" actId="167"/>
        <pc:sldMkLst>
          <pc:docMk/>
          <pc:sldMk cId="0" sldId="258"/>
        </pc:sldMkLst>
        <pc:spChg chg="mod">
          <ac:chgData name="Alya.m" userId="51950b65-7ea1-475d-98a2-3aea33cb6211" providerId="ADAL" clId="{87FC5916-E155-4E62-AFB9-D57D48E3E796}" dt="2025-03-18T12:14:50.792" v="4" actId="20577"/>
          <ac:spMkLst>
            <pc:docMk/>
            <pc:sldMk cId="0" sldId="258"/>
            <ac:spMk id="3" creationId="{B9573EFB-394F-E4D5-73F1-3B94968BC7DE}"/>
          </ac:spMkLst>
        </pc:spChg>
        <pc:spChg chg="mod">
          <ac:chgData name="Alya.m" userId="51950b65-7ea1-475d-98a2-3aea33cb6211" providerId="ADAL" clId="{87FC5916-E155-4E62-AFB9-D57D48E3E796}" dt="2025-03-18T12:14:54.820" v="5" actId="20577"/>
          <ac:spMkLst>
            <pc:docMk/>
            <pc:sldMk cId="0" sldId="258"/>
            <ac:spMk id="9" creationId="{00000000-0000-0000-0000-000000000000}"/>
          </ac:spMkLst>
        </pc:spChg>
        <pc:picChg chg="add mod">
          <ac:chgData name="Alya.m" userId="51950b65-7ea1-475d-98a2-3aea33cb6211" providerId="ADAL" clId="{87FC5916-E155-4E62-AFB9-D57D48E3E796}" dt="2025-03-18T12:15:31.907" v="14" actId="1076"/>
          <ac:picMkLst>
            <pc:docMk/>
            <pc:sldMk cId="0" sldId="258"/>
            <ac:picMk id="2" creationId="{19FAE29C-35B9-928E-5BD7-8FE722D2A5A8}"/>
          </ac:picMkLst>
        </pc:picChg>
        <pc:picChg chg="mod">
          <ac:chgData name="Alya.m" userId="51950b65-7ea1-475d-98a2-3aea33cb6211" providerId="ADAL" clId="{87FC5916-E155-4E62-AFB9-D57D48E3E796}" dt="2025-03-18T12:15:31.907" v="14" actId="1076"/>
          <ac:picMkLst>
            <pc:docMk/>
            <pc:sldMk cId="0" sldId="258"/>
            <ac:picMk id="4" creationId="{6CCD7C7A-6138-2A51-208F-89423E8CFDA8}"/>
          </ac:picMkLst>
        </pc:picChg>
        <pc:picChg chg="mod">
          <ac:chgData name="Alya.m" userId="51950b65-7ea1-475d-98a2-3aea33cb6211" providerId="ADAL" clId="{87FC5916-E155-4E62-AFB9-D57D48E3E796}" dt="2025-03-18T12:15:31.907" v="14" actId="1076"/>
          <ac:picMkLst>
            <pc:docMk/>
            <pc:sldMk cId="0" sldId="258"/>
            <ac:picMk id="5" creationId="{A8FF90C9-AEF9-0836-19BC-2B7EC9673DD2}"/>
          </ac:picMkLst>
        </pc:picChg>
        <pc:picChg chg="del">
          <ac:chgData name="Alya.m" userId="51950b65-7ea1-475d-98a2-3aea33cb6211" providerId="ADAL" clId="{87FC5916-E155-4E62-AFB9-D57D48E3E796}" dt="2025-03-18T12:15:06.717" v="7" actId="478"/>
          <ac:picMkLst>
            <pc:docMk/>
            <pc:sldMk cId="0" sldId="258"/>
            <ac:picMk id="6" creationId="{07A36CD1-0384-EACD-EF30-BE1D9402E62D}"/>
          </ac:picMkLst>
        </pc:picChg>
        <pc:picChg chg="add mod">
          <ac:chgData name="Alya.m" userId="51950b65-7ea1-475d-98a2-3aea33cb6211" providerId="ADAL" clId="{87FC5916-E155-4E62-AFB9-D57D48E3E796}" dt="2025-03-18T12:15:31.907" v="14" actId="1076"/>
          <ac:picMkLst>
            <pc:docMk/>
            <pc:sldMk cId="0" sldId="258"/>
            <ac:picMk id="7" creationId="{D01DFF3F-9CBC-F95F-50FB-8B25581139E0}"/>
          </ac:picMkLst>
        </pc:picChg>
        <pc:picChg chg="add mod ord">
          <ac:chgData name="Alya.m" userId="51950b65-7ea1-475d-98a2-3aea33cb6211" providerId="ADAL" clId="{87FC5916-E155-4E62-AFB9-D57D48E3E796}" dt="2025-03-18T12:17:33.672" v="38" actId="1076"/>
          <ac:picMkLst>
            <pc:docMk/>
            <pc:sldMk cId="0" sldId="258"/>
            <ac:picMk id="8" creationId="{ACF47153-326C-802D-8430-794583327EA2}"/>
          </ac:picMkLst>
        </pc:picChg>
        <pc:picChg chg="del">
          <ac:chgData name="Alya.m" userId="51950b65-7ea1-475d-98a2-3aea33cb6211" providerId="ADAL" clId="{87FC5916-E155-4E62-AFB9-D57D48E3E796}" dt="2025-03-18T12:15:04.982" v="6" actId="478"/>
          <ac:picMkLst>
            <pc:docMk/>
            <pc:sldMk cId="0" sldId="258"/>
            <ac:picMk id="11" creationId="{16217D37-4270-D797-5479-190102952542}"/>
          </ac:picMkLst>
        </pc:picChg>
        <pc:picChg chg="add mod ord">
          <ac:chgData name="Alya.m" userId="51950b65-7ea1-475d-98a2-3aea33cb6211" providerId="ADAL" clId="{87FC5916-E155-4E62-AFB9-D57D48E3E796}" dt="2025-03-18T12:17:39.178" v="41" actId="1076"/>
          <ac:picMkLst>
            <pc:docMk/>
            <pc:sldMk cId="0" sldId="258"/>
            <ac:picMk id="15" creationId="{C9C2DD63-145F-284B-6CB5-5E20F4998920}"/>
          </ac:picMkLst>
        </pc:picChg>
        <pc:picChg chg="add mod ord">
          <ac:chgData name="Alya.m" userId="51950b65-7ea1-475d-98a2-3aea33cb6211" providerId="ADAL" clId="{87FC5916-E155-4E62-AFB9-D57D48E3E796}" dt="2025-03-18T12:17:30.589" v="37" actId="167"/>
          <ac:picMkLst>
            <pc:docMk/>
            <pc:sldMk cId="0" sldId="258"/>
            <ac:picMk id="16" creationId="{9B44D8FD-0D7E-F0B4-39C0-7E85F995A6F9}"/>
          </ac:picMkLst>
        </pc:picChg>
        <pc:picChg chg="add mod ord">
          <ac:chgData name="Alya.m" userId="51950b65-7ea1-475d-98a2-3aea33cb6211" providerId="ADAL" clId="{87FC5916-E155-4E62-AFB9-D57D48E3E796}" dt="2025-03-18T12:17:57.728" v="44" actId="167"/>
          <ac:picMkLst>
            <pc:docMk/>
            <pc:sldMk cId="0" sldId="258"/>
            <ac:picMk id="17" creationId="{510F130C-A78C-581D-1414-EC122FDA8A8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FACC6BD4-8FF6-4A43-91D5-426FA1EADACB}" type="datetimeFigureOut">
              <a:rPr lang="en-IL" smtClean="0"/>
              <a:t>18/03/2025</a:t>
            </a:fld>
            <a:endParaRPr lang="en-IL"/>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C0603109-CA12-4638-B355-9AFD774DFDBE}" type="slidenum">
              <a:rPr lang="en-IL" smtClean="0"/>
              <a:t>‹#›</a:t>
            </a:fld>
            <a:endParaRPr lang="en-IL"/>
          </a:p>
        </p:txBody>
      </p:sp>
    </p:spTree>
    <p:extLst>
      <p:ext uri="{BB962C8B-B14F-4D97-AF65-F5344CB8AC3E}">
        <p14:creationId xmlns:p14="http://schemas.microsoft.com/office/powerpoint/2010/main" val="289256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C0603109-CA12-4638-B355-9AFD774DFDBE}" type="slidenum">
              <a:rPr lang="en-IL" smtClean="0"/>
              <a:t>3</a:t>
            </a:fld>
            <a:endParaRPr lang="en-IL"/>
          </a:p>
        </p:txBody>
      </p:sp>
    </p:spTree>
    <p:extLst>
      <p:ext uri="{BB962C8B-B14F-4D97-AF65-F5344CB8AC3E}">
        <p14:creationId xmlns:p14="http://schemas.microsoft.com/office/powerpoint/2010/main" val="188303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2800" b="1" i="0">
                <a:solidFill>
                  <a:srgbClr val="426986"/>
                </a:solidFill>
                <a:latin typeface="Trebuchet MS"/>
                <a:cs typeface="Trebuchet MS"/>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sz="1800" b="0" i="0">
                <a:solidFill>
                  <a:srgbClr val="1D1C1D"/>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26986"/>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800" b="0" i="0">
                <a:solidFill>
                  <a:srgbClr val="1D1C1D"/>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26986"/>
                </a:solidFill>
                <a:latin typeface="Trebuchet MS"/>
                <a:cs typeface="Trebuchet MS"/>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26986"/>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38412" y="1739249"/>
            <a:ext cx="1820545" cy="452119"/>
          </a:xfrm>
          <a:prstGeom prst="rect">
            <a:avLst/>
          </a:prstGeom>
        </p:spPr>
        <p:txBody>
          <a:bodyPr wrap="square" lIns="0" tIns="0" rIns="0" bIns="0">
            <a:spAutoFit/>
          </a:bodyPr>
          <a:lstStyle>
            <a:lvl1pPr>
              <a:defRPr sz="2800" b="1" i="0">
                <a:solidFill>
                  <a:srgbClr val="426986"/>
                </a:solidFill>
                <a:latin typeface="Trebuchet MS"/>
                <a:cs typeface="Trebuchet MS"/>
              </a:defRPr>
            </a:lvl1pPr>
          </a:lstStyle>
          <a:p>
            <a:endParaRPr/>
          </a:p>
        </p:txBody>
      </p:sp>
      <p:sp>
        <p:nvSpPr>
          <p:cNvPr id="3" name="Holder 3"/>
          <p:cNvSpPr>
            <a:spLocks noGrp="1"/>
          </p:cNvSpPr>
          <p:nvPr>
            <p:ph type="body" idx="1"/>
          </p:nvPr>
        </p:nvSpPr>
        <p:spPr>
          <a:xfrm>
            <a:off x="204635" y="3938102"/>
            <a:ext cx="7120255" cy="5683250"/>
          </a:xfrm>
          <a:prstGeom prst="rect">
            <a:avLst/>
          </a:prstGeom>
        </p:spPr>
        <p:txBody>
          <a:bodyPr wrap="square" lIns="0" tIns="0" rIns="0" bIns="0">
            <a:spAutoFit/>
          </a:bodyPr>
          <a:lstStyle>
            <a:lvl1pPr>
              <a:defRPr sz="1800" b="0" i="0">
                <a:solidFill>
                  <a:srgbClr val="1D1C1D"/>
                </a:solidFill>
                <a:latin typeface="Trebuchet MS"/>
                <a:cs typeface="Trebuchet MS"/>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3/18/2025</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solarpathusa.com/" TargetMode="External"/><Relationship Id="rId2" Type="http://schemas.openxmlformats.org/officeDocument/2006/relationships/hyperlink" Target="mailto:contact@solarpathusa.com" TargetMode="Externa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876801"/>
            <a:ext cx="7772400" cy="5188225"/>
          </a:xfrm>
          <a:prstGeom prst="rect">
            <a:avLst/>
          </a:prstGeom>
        </p:spPr>
      </p:pic>
      <p:sp>
        <p:nvSpPr>
          <p:cNvPr id="9" name="Rectangle 8">
            <a:extLst>
              <a:ext uri="{FF2B5EF4-FFF2-40B4-BE49-F238E27FC236}">
                <a16:creationId xmlns:a16="http://schemas.microsoft.com/office/drawing/2014/main" id="{107C918B-87E8-CADB-C301-A61310676B64}"/>
              </a:ext>
            </a:extLst>
          </p:cNvPr>
          <p:cNvSpPr/>
          <p:nvPr/>
        </p:nvSpPr>
        <p:spPr>
          <a:xfrm>
            <a:off x="18221" y="19878"/>
            <a:ext cx="7757492" cy="4992757"/>
          </a:xfrm>
          <a:prstGeom prst="rect">
            <a:avLst/>
          </a:prstGeom>
          <a:solidFill>
            <a:srgbClr val="062B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object 85">
            <a:extLst>
              <a:ext uri="{FF2B5EF4-FFF2-40B4-BE49-F238E27FC236}">
                <a16:creationId xmlns:a16="http://schemas.microsoft.com/office/drawing/2014/main" id="{336B45A5-7E5C-6433-C2FC-A5A6C5F11047}"/>
              </a:ext>
            </a:extLst>
          </p:cNvPr>
          <p:cNvSpPr txBox="1">
            <a:spLocks/>
          </p:cNvSpPr>
          <p:nvPr/>
        </p:nvSpPr>
        <p:spPr>
          <a:xfrm>
            <a:off x="56322" y="3048000"/>
            <a:ext cx="7742582" cy="1545936"/>
          </a:xfrm>
          <a:prstGeom prst="rect">
            <a:avLst/>
          </a:prstGeom>
        </p:spPr>
        <p:txBody>
          <a:bodyPr vert="horz" wrap="square" lIns="0" tIns="67945" rIns="0" bIns="0" rtlCol="0">
            <a:spAutoFit/>
          </a:bodyPr>
          <a:lstStyle>
            <a:lvl1pPr>
              <a:defRPr>
                <a:latin typeface="+mj-lt"/>
                <a:ea typeface="+mj-ea"/>
                <a:cs typeface="+mj-cs"/>
              </a:defRPr>
            </a:lvl1pPr>
          </a:lstStyle>
          <a:p>
            <a:pPr marL="38100" algn="ctr">
              <a:spcBef>
                <a:spcPts val="535"/>
              </a:spcBef>
            </a:pPr>
            <a:r>
              <a:rPr lang="en-US" sz="4800" b="1" dirty="0">
                <a:solidFill>
                  <a:schemeClr val="bg1"/>
                </a:solidFill>
                <a:latin typeface="Aparajita" panose="02020603050405020304" pitchFamily="18" charset="0"/>
                <a:cs typeface="Aparajita" panose="02020603050405020304" pitchFamily="18" charset="0"/>
              </a:rPr>
              <a:t>HIGHLIGHT SP-OPTS Specifications</a:t>
            </a:r>
            <a:r>
              <a:rPr lang="en-US" sz="2400" b="1" dirty="0">
                <a:solidFill>
                  <a:schemeClr val="bg1"/>
                </a:solidFill>
                <a:latin typeface="Aparajita" panose="02020603050405020304" pitchFamily="18" charset="0"/>
                <a:cs typeface="Aparajita" panose="02020603050405020304"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9AADC71-6A2A-3797-C72F-55CD0F236762}"/>
            </a:ext>
          </a:extLst>
        </p:cNvPr>
        <p:cNvGrpSpPr/>
        <p:nvPr/>
      </p:nvGrpSpPr>
      <p:grpSpPr>
        <a:xfrm>
          <a:off x="0" y="0"/>
          <a:ext cx="0" cy="0"/>
          <a:chOff x="0" y="0"/>
          <a:chExt cx="0" cy="0"/>
        </a:xfrm>
      </p:grpSpPr>
      <p:graphicFrame>
        <p:nvGraphicFramePr>
          <p:cNvPr id="6" name="object 6">
            <a:extLst>
              <a:ext uri="{FF2B5EF4-FFF2-40B4-BE49-F238E27FC236}">
                <a16:creationId xmlns:a16="http://schemas.microsoft.com/office/drawing/2014/main" id="{B2EF83EB-1E66-F8C2-D76F-14A11DD8C6D8}"/>
              </a:ext>
            </a:extLst>
          </p:cNvPr>
          <p:cNvGraphicFramePr>
            <a:graphicFrameLocks noGrp="1"/>
          </p:cNvGraphicFramePr>
          <p:nvPr>
            <p:extLst>
              <p:ext uri="{D42A27DB-BD31-4B8C-83A1-F6EECF244321}">
                <p14:modId xmlns:p14="http://schemas.microsoft.com/office/powerpoint/2010/main" val="1832709201"/>
              </p:ext>
            </p:extLst>
          </p:nvPr>
        </p:nvGraphicFramePr>
        <p:xfrm>
          <a:off x="1401197" y="2317130"/>
          <a:ext cx="5204459" cy="2625090"/>
        </p:xfrm>
        <a:graphic>
          <a:graphicData uri="http://schemas.openxmlformats.org/drawingml/2006/table">
            <a:tbl>
              <a:tblPr firstRow="1" bandRow="1">
                <a:tableStyleId>{9D7B26C5-4107-4FEC-AEDC-1716B250A1EF}</a:tableStyleId>
              </a:tblPr>
              <a:tblGrid>
                <a:gridCol w="2528570">
                  <a:extLst>
                    <a:ext uri="{9D8B030D-6E8A-4147-A177-3AD203B41FA5}">
                      <a16:colId xmlns:a16="http://schemas.microsoft.com/office/drawing/2014/main" val="20000"/>
                    </a:ext>
                  </a:extLst>
                </a:gridCol>
                <a:gridCol w="2675889">
                  <a:extLst>
                    <a:ext uri="{9D8B030D-6E8A-4147-A177-3AD203B41FA5}">
                      <a16:colId xmlns:a16="http://schemas.microsoft.com/office/drawing/2014/main" val="20001"/>
                    </a:ext>
                  </a:extLst>
                </a:gridCol>
              </a:tblGrid>
              <a:tr h="399415">
                <a:tc gridSpan="2">
                  <a:txBody>
                    <a:bodyPr/>
                    <a:lstStyle/>
                    <a:p>
                      <a:pPr marR="1270" algn="ctr">
                        <a:lnSpc>
                          <a:spcPct val="100000"/>
                        </a:lnSpc>
                        <a:spcBef>
                          <a:spcPts val="869"/>
                        </a:spcBef>
                      </a:pPr>
                      <a:r>
                        <a:rPr sz="1100" b="1" dirty="0">
                          <a:latin typeface="Aparajita" panose="02020603050405020304" pitchFamily="18" charset="0"/>
                          <a:cs typeface="Aparajita" panose="02020603050405020304" pitchFamily="18" charset="0"/>
                        </a:rPr>
                        <a:t>USES</a:t>
                      </a:r>
                      <a:r>
                        <a:rPr sz="1100" b="1" spc="-10" dirty="0">
                          <a:latin typeface="Aparajita" panose="02020603050405020304" pitchFamily="18" charset="0"/>
                          <a:cs typeface="Aparajita" panose="02020603050405020304" pitchFamily="18" charset="0"/>
                        </a:rPr>
                        <a:t> </a:t>
                      </a:r>
                      <a:r>
                        <a:rPr sz="1100" b="1" dirty="0">
                          <a:latin typeface="Aparajita" panose="02020603050405020304" pitchFamily="18" charset="0"/>
                          <a:cs typeface="Aparajita" panose="02020603050405020304" pitchFamily="18" charset="0"/>
                        </a:rPr>
                        <a:t>AND</a:t>
                      </a:r>
                      <a:r>
                        <a:rPr sz="1100" b="1" spc="-10" dirty="0">
                          <a:latin typeface="Aparajita" panose="02020603050405020304" pitchFamily="18" charset="0"/>
                          <a:cs typeface="Aparajita" panose="02020603050405020304" pitchFamily="18" charset="0"/>
                        </a:rPr>
                        <a:t> APPLICATIONS </a:t>
                      </a:r>
                      <a:r>
                        <a:rPr sz="1100" b="1" spc="-20" dirty="0">
                          <a:latin typeface="Aparajita" panose="02020603050405020304" pitchFamily="18" charset="0"/>
                          <a:cs typeface="Aparajita" panose="02020603050405020304" pitchFamily="18" charset="0"/>
                        </a:rPr>
                        <a:t>GUIDE</a:t>
                      </a:r>
                      <a:endParaRPr sz="1100" dirty="0">
                        <a:latin typeface="Aparajita" panose="02020603050405020304" pitchFamily="18" charset="0"/>
                        <a:cs typeface="Aparajita" panose="02020603050405020304" pitchFamily="18" charset="0"/>
                      </a:endParaRPr>
                    </a:p>
                  </a:txBody>
                  <a:tcPr marL="0" marR="0" marT="110489" marB="0"/>
                </a:tc>
                <a:tc hMerge="1">
                  <a:txBody>
                    <a:bodyPr/>
                    <a:lstStyle/>
                    <a:p>
                      <a:endParaRPr/>
                    </a:p>
                  </a:txBody>
                  <a:tcPr marL="0" marR="0" marT="0" marB="0"/>
                </a:tc>
                <a:extLst>
                  <a:ext uri="{0D108BD9-81ED-4DB2-BD59-A6C34878D82A}">
                    <a16:rowId xmlns:a16="http://schemas.microsoft.com/office/drawing/2014/main" val="10000"/>
                  </a:ext>
                </a:extLst>
              </a:tr>
              <a:tr h="437515">
                <a:tc>
                  <a:txBody>
                    <a:bodyPr/>
                    <a:lstStyle/>
                    <a:p>
                      <a:pPr marL="93980">
                        <a:lnSpc>
                          <a:spcPct val="100000"/>
                        </a:lnSpc>
                        <a:spcBef>
                          <a:spcPts val="785"/>
                        </a:spcBef>
                      </a:pPr>
                      <a:r>
                        <a:rPr lang="en-US" sz="1400" dirty="0">
                          <a:latin typeface="Aparajita" panose="02020603050405020304" pitchFamily="18" charset="0"/>
                          <a:cs typeface="Aparajita" panose="02020603050405020304" pitchFamily="18" charset="0"/>
                        </a:rPr>
                        <a:t>Streets Lighting</a:t>
                      </a:r>
                    </a:p>
                  </a:txBody>
                  <a:tcPr marL="0" marR="0" marT="99695" marB="0"/>
                </a:tc>
                <a:tc>
                  <a:txBody>
                    <a:bodyPr/>
                    <a:lstStyle/>
                    <a:p>
                      <a:pPr>
                        <a:lnSpc>
                          <a:spcPct val="100000"/>
                        </a:lnSpc>
                      </a:pPr>
                      <a:endParaRPr sz="1400" dirty="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0001"/>
                  </a:ext>
                </a:extLst>
              </a:tr>
              <a:tr h="447040">
                <a:tc>
                  <a:txBody>
                    <a:bodyPr/>
                    <a:lstStyle/>
                    <a:p>
                      <a:pPr marL="93980">
                        <a:lnSpc>
                          <a:spcPct val="100000"/>
                        </a:lnSpc>
                        <a:spcBef>
                          <a:spcPts val="894"/>
                        </a:spcBef>
                      </a:pPr>
                      <a:r>
                        <a:rPr lang="en-US" sz="1400" spc="-10" dirty="0">
                          <a:latin typeface="Aparajita" panose="02020603050405020304" pitchFamily="18" charset="0"/>
                          <a:cs typeface="Aparajita" panose="02020603050405020304" pitchFamily="18" charset="0"/>
                        </a:rPr>
                        <a:t>Parking Lots</a:t>
                      </a:r>
                    </a:p>
                  </a:txBody>
                  <a:tcPr marL="0" marR="0" marT="113664" marB="0"/>
                </a:tc>
                <a:tc>
                  <a:txBody>
                    <a:bodyPr/>
                    <a:lstStyle/>
                    <a:p>
                      <a:pPr>
                        <a:lnSpc>
                          <a:spcPct val="100000"/>
                        </a:lnSpc>
                      </a:pPr>
                      <a:endParaRPr sz="140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0002"/>
                  </a:ext>
                </a:extLst>
              </a:tr>
              <a:tr h="447040">
                <a:tc>
                  <a:txBody>
                    <a:bodyPr/>
                    <a:lstStyle/>
                    <a:p>
                      <a:pPr marL="93980">
                        <a:lnSpc>
                          <a:spcPct val="100000"/>
                        </a:lnSpc>
                        <a:spcBef>
                          <a:spcPts val="894"/>
                        </a:spcBef>
                      </a:pPr>
                      <a:r>
                        <a:rPr lang="en-US" sz="1400" spc="-10" dirty="0">
                          <a:latin typeface="Aparajita" panose="02020603050405020304" pitchFamily="18" charset="0"/>
                          <a:cs typeface="Aparajita" panose="02020603050405020304" pitchFamily="18" charset="0"/>
                        </a:rPr>
                        <a:t>Residential Roads</a:t>
                      </a:r>
                    </a:p>
                  </a:txBody>
                  <a:tcPr marL="0" marR="0" marT="113664" marB="0"/>
                </a:tc>
                <a:tc>
                  <a:txBody>
                    <a:bodyPr/>
                    <a:lstStyle/>
                    <a:p>
                      <a:pPr>
                        <a:lnSpc>
                          <a:spcPct val="100000"/>
                        </a:lnSpc>
                      </a:pPr>
                      <a:endParaRPr sz="140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0003"/>
                  </a:ext>
                </a:extLst>
              </a:tr>
              <a:tr h="447040">
                <a:tc>
                  <a:txBody>
                    <a:bodyPr/>
                    <a:lstStyle/>
                    <a:p>
                      <a:pPr marL="93980">
                        <a:lnSpc>
                          <a:spcPct val="100000"/>
                        </a:lnSpc>
                        <a:spcBef>
                          <a:spcPts val="894"/>
                        </a:spcBef>
                      </a:pPr>
                      <a:r>
                        <a:rPr lang="en-US" sz="1400" spc="-10" dirty="0">
                          <a:latin typeface="Aparajita" panose="02020603050405020304" pitchFamily="18" charset="0"/>
                          <a:cs typeface="Aparajita" panose="02020603050405020304" pitchFamily="18" charset="0"/>
                        </a:rPr>
                        <a:t>Public Parks</a:t>
                      </a:r>
                    </a:p>
                  </a:txBody>
                  <a:tcPr marL="0" marR="0" marT="113664" marB="0"/>
                </a:tc>
                <a:tc>
                  <a:txBody>
                    <a:bodyPr/>
                    <a:lstStyle/>
                    <a:p>
                      <a:pPr>
                        <a:lnSpc>
                          <a:spcPct val="100000"/>
                        </a:lnSpc>
                      </a:pPr>
                      <a:endParaRPr sz="140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0004"/>
                  </a:ext>
                </a:extLst>
              </a:tr>
              <a:tr h="447040">
                <a:tc>
                  <a:txBody>
                    <a:bodyPr/>
                    <a:lstStyle/>
                    <a:p>
                      <a:pPr marL="93980">
                        <a:lnSpc>
                          <a:spcPct val="100000"/>
                        </a:lnSpc>
                        <a:spcBef>
                          <a:spcPts val="894"/>
                        </a:spcBef>
                      </a:pPr>
                      <a:r>
                        <a:rPr lang="en-US" sz="1400" spc="-10" dirty="0">
                          <a:latin typeface="Aparajita" panose="02020603050405020304" pitchFamily="18" charset="0"/>
                          <a:cs typeface="Aparajita" panose="02020603050405020304" pitchFamily="18" charset="0"/>
                        </a:rPr>
                        <a:t>Sports Lighting</a:t>
                      </a:r>
                      <a:endParaRPr sz="1400" dirty="0">
                        <a:latin typeface="Aparajita" panose="02020603050405020304" pitchFamily="18" charset="0"/>
                        <a:cs typeface="Aparajita" panose="02020603050405020304" pitchFamily="18" charset="0"/>
                      </a:endParaRPr>
                    </a:p>
                  </a:txBody>
                  <a:tcPr marL="0" marR="0" marT="113664" marB="0"/>
                </a:tc>
                <a:tc>
                  <a:txBody>
                    <a:bodyPr/>
                    <a:lstStyle/>
                    <a:p>
                      <a:pPr>
                        <a:lnSpc>
                          <a:spcPct val="100000"/>
                        </a:lnSpc>
                      </a:pPr>
                      <a:endParaRPr sz="1400" dirty="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0005"/>
                  </a:ext>
                </a:extLst>
              </a:tr>
            </a:tbl>
          </a:graphicData>
        </a:graphic>
      </p:graphicFrame>
      <p:sp>
        <p:nvSpPr>
          <p:cNvPr id="7" name="object 7">
            <a:extLst>
              <a:ext uri="{FF2B5EF4-FFF2-40B4-BE49-F238E27FC236}">
                <a16:creationId xmlns:a16="http://schemas.microsoft.com/office/drawing/2014/main" id="{1957FC45-74AE-54B7-2DBA-FC4E03D3FECE}"/>
              </a:ext>
            </a:extLst>
          </p:cNvPr>
          <p:cNvSpPr txBox="1"/>
          <p:nvPr/>
        </p:nvSpPr>
        <p:spPr>
          <a:xfrm>
            <a:off x="5105400" y="2807191"/>
            <a:ext cx="86360" cy="1956946"/>
          </a:xfrm>
          <a:prstGeom prst="rect">
            <a:avLst/>
          </a:prstGeom>
        </p:spPr>
        <p:txBody>
          <a:bodyPr vert="horz" wrap="square" lIns="0" tIns="0" rIns="0" bIns="0" rtlCol="0">
            <a:spAutoFit/>
          </a:bodyPr>
          <a:lstStyle/>
          <a:p>
            <a:pPr marL="635">
              <a:lnSpc>
                <a:spcPts val="1105"/>
              </a:lnSpc>
            </a:pPr>
            <a:r>
              <a:rPr sz="1050" spc="-50" dirty="0">
                <a:latin typeface="Aparajita" panose="02020603050405020304" pitchFamily="18" charset="0"/>
                <a:cs typeface="Aparajita" panose="02020603050405020304" pitchFamily="18" charset="0"/>
              </a:rPr>
              <a:t>V</a:t>
            </a:r>
            <a:endParaRPr sz="1050" dirty="0">
              <a:latin typeface="Aparajita" panose="02020603050405020304" pitchFamily="18" charset="0"/>
              <a:cs typeface="Aparajita" panose="02020603050405020304" pitchFamily="18" charset="0"/>
            </a:endParaRPr>
          </a:p>
          <a:p>
            <a:pPr indent="635" algn="just">
              <a:lnSpc>
                <a:spcPct val="293000"/>
              </a:lnSpc>
              <a:spcBef>
                <a:spcPts val="40"/>
              </a:spcBef>
            </a:pPr>
            <a:r>
              <a:rPr sz="1050" spc="-50" dirty="0">
                <a:latin typeface="Aparajita" panose="02020603050405020304" pitchFamily="18" charset="0"/>
                <a:cs typeface="Aparajita" panose="02020603050405020304" pitchFamily="18" charset="0"/>
              </a:rPr>
              <a:t>V V </a:t>
            </a:r>
            <a:r>
              <a:rPr sz="1050" spc="-50" dirty="0" err="1">
                <a:latin typeface="Aparajita" panose="02020603050405020304" pitchFamily="18" charset="0"/>
                <a:cs typeface="Aparajita" panose="02020603050405020304" pitchFamily="18" charset="0"/>
              </a:rPr>
              <a:t>V</a:t>
            </a:r>
            <a:r>
              <a:rPr sz="1050" spc="-50" dirty="0">
                <a:latin typeface="Aparajita" panose="02020603050405020304" pitchFamily="18" charset="0"/>
                <a:cs typeface="Aparajita" panose="02020603050405020304" pitchFamily="18" charset="0"/>
              </a:rPr>
              <a:t> </a:t>
            </a:r>
            <a:r>
              <a:rPr sz="1050" spc="-50" dirty="0" err="1">
                <a:latin typeface="Aparajita" panose="02020603050405020304" pitchFamily="18" charset="0"/>
                <a:cs typeface="Aparajita" panose="02020603050405020304" pitchFamily="18" charset="0"/>
              </a:rPr>
              <a:t>V</a:t>
            </a:r>
            <a:endParaRPr sz="1050" dirty="0">
              <a:latin typeface="Aparajita" panose="02020603050405020304" pitchFamily="18" charset="0"/>
              <a:cs typeface="Aparajita" panose="02020603050405020304" pitchFamily="18" charset="0"/>
            </a:endParaRPr>
          </a:p>
        </p:txBody>
      </p:sp>
      <p:sp>
        <p:nvSpPr>
          <p:cNvPr id="8" name="object 8">
            <a:extLst>
              <a:ext uri="{FF2B5EF4-FFF2-40B4-BE49-F238E27FC236}">
                <a16:creationId xmlns:a16="http://schemas.microsoft.com/office/drawing/2014/main" id="{288563A1-1DFC-71EB-DEC2-27FA32681B50}"/>
              </a:ext>
            </a:extLst>
          </p:cNvPr>
          <p:cNvSpPr txBox="1"/>
          <p:nvPr/>
        </p:nvSpPr>
        <p:spPr>
          <a:xfrm>
            <a:off x="2660632" y="1497904"/>
            <a:ext cx="2685587" cy="382797"/>
          </a:xfrm>
          <a:prstGeom prst="rect">
            <a:avLst/>
          </a:prstGeom>
        </p:spPr>
        <p:txBody>
          <a:bodyPr vert="horz" wrap="square" lIns="0" tIns="13335" rIns="0" bIns="0" rtlCol="0">
            <a:spAutoFit/>
          </a:bodyPr>
          <a:lstStyle/>
          <a:p>
            <a:pPr marL="12700">
              <a:lnSpc>
                <a:spcPct val="100000"/>
              </a:lnSpc>
              <a:spcBef>
                <a:spcPts val="105"/>
              </a:spcBef>
            </a:pPr>
            <a:r>
              <a:rPr lang="en-US" sz="2400" b="1" spc="-75" dirty="0">
                <a:solidFill>
                  <a:srgbClr val="426986"/>
                </a:solidFill>
                <a:latin typeface="Aparajita" panose="02020603050405020304" pitchFamily="18" charset="0"/>
                <a:cs typeface="Aparajita" panose="02020603050405020304" pitchFamily="18" charset="0"/>
              </a:rPr>
              <a:t>SOLAR STREET LIGHT</a:t>
            </a:r>
            <a:endParaRPr sz="2400" b="1" dirty="0">
              <a:latin typeface="Aparajita" panose="02020603050405020304" pitchFamily="18" charset="0"/>
              <a:cs typeface="Aparajita" panose="02020603050405020304" pitchFamily="18" charset="0"/>
            </a:endParaRPr>
          </a:p>
        </p:txBody>
      </p:sp>
      <p:pic>
        <p:nvPicPr>
          <p:cNvPr id="9" name="object 2">
            <a:extLst>
              <a:ext uri="{FF2B5EF4-FFF2-40B4-BE49-F238E27FC236}">
                <a16:creationId xmlns:a16="http://schemas.microsoft.com/office/drawing/2014/main" id="{7B15F510-40FC-76AA-61AE-585E18B800F8}"/>
              </a:ext>
            </a:extLst>
          </p:cNvPr>
          <p:cNvPicPr/>
          <p:nvPr/>
        </p:nvPicPr>
        <p:blipFill>
          <a:blip r:embed="rId2" cstate="print"/>
          <a:stretch>
            <a:fillRect/>
          </a:stretch>
        </p:blipFill>
        <p:spPr>
          <a:xfrm>
            <a:off x="72997" y="56596"/>
            <a:ext cx="1695158" cy="590217"/>
          </a:xfrm>
          <a:prstGeom prst="rect">
            <a:avLst/>
          </a:prstGeom>
        </p:spPr>
      </p:pic>
      <p:cxnSp>
        <p:nvCxnSpPr>
          <p:cNvPr id="11" name="Straight Connector 10">
            <a:extLst>
              <a:ext uri="{FF2B5EF4-FFF2-40B4-BE49-F238E27FC236}">
                <a16:creationId xmlns:a16="http://schemas.microsoft.com/office/drawing/2014/main" id="{21D5F437-CCAE-231F-2C9A-98A43494BACA}"/>
              </a:ext>
            </a:extLst>
          </p:cNvPr>
          <p:cNvCxnSpPr/>
          <p:nvPr/>
        </p:nvCxnSpPr>
        <p:spPr>
          <a:xfrm>
            <a:off x="1830024" y="5334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4AFDA8-FC83-D380-04E7-07409F0090CA}"/>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bject 6">
            <a:extLst>
              <a:ext uri="{FF2B5EF4-FFF2-40B4-BE49-F238E27FC236}">
                <a16:creationId xmlns:a16="http://schemas.microsoft.com/office/drawing/2014/main" id="{78513FB6-7C25-55F9-CA20-249BBED8B54D}"/>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algn="l">
              <a:lnSpc>
                <a:spcPct val="114999"/>
              </a:lnSpc>
              <a:spcBef>
                <a:spcPts val="100"/>
              </a:spcBef>
            </a:pPr>
            <a:r>
              <a:rPr lang="en-US" sz="1600" spc="-30" dirty="0">
                <a:solidFill>
                  <a:srgbClr val="426986"/>
                </a:solidFill>
                <a:latin typeface="Aparajita" panose="02020603050405020304" pitchFamily="18" charset="0"/>
                <a:cs typeface="Aparajita" panose="02020603050405020304" pitchFamily="18" charset="0"/>
              </a:rPr>
              <a:t>10/12</a:t>
            </a:r>
            <a:endParaRPr sz="1600" dirty="0">
              <a:solidFill>
                <a:srgbClr val="426986"/>
              </a:solidFill>
              <a:latin typeface="Aparajita" panose="02020603050405020304" pitchFamily="18" charset="0"/>
              <a:cs typeface="Aparajita" panose="02020603050405020304" pitchFamily="18" charset="0"/>
            </a:endParaRPr>
          </a:p>
        </p:txBody>
      </p:sp>
      <p:sp>
        <p:nvSpPr>
          <p:cNvPr id="2" name="object 2">
            <a:extLst>
              <a:ext uri="{FF2B5EF4-FFF2-40B4-BE49-F238E27FC236}">
                <a16:creationId xmlns:a16="http://schemas.microsoft.com/office/drawing/2014/main" id="{74939A57-BF4A-DD14-A9B2-F18897695682}"/>
              </a:ext>
            </a:extLst>
          </p:cNvPr>
          <p:cNvSpPr txBox="1">
            <a:spLocks/>
          </p:cNvSpPr>
          <p:nvPr/>
        </p:nvSpPr>
        <p:spPr>
          <a:xfrm>
            <a:off x="4876800" y="203102"/>
            <a:ext cx="2895600"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800" b="1" spc="-114" dirty="0">
                <a:solidFill>
                  <a:srgbClr val="426986"/>
                </a:solidFill>
                <a:latin typeface="Aparajita" panose="02020603050405020304" pitchFamily="18" charset="0"/>
                <a:cs typeface="Aparajita" panose="02020603050405020304" pitchFamily="18" charset="0"/>
              </a:rPr>
              <a:t>HIGHLIGHT SP-OPTR</a:t>
            </a:r>
            <a:endParaRPr lang="en-US" sz="2800" b="1" dirty="0">
              <a:solidFill>
                <a:srgbClr val="426986"/>
              </a:solidFill>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248537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1461551" y="1060713"/>
            <a:ext cx="5053965" cy="382797"/>
          </a:xfrm>
          <a:prstGeom prst="rect">
            <a:avLst/>
          </a:prstGeom>
        </p:spPr>
        <p:txBody>
          <a:bodyPr vert="horz" wrap="square" lIns="0" tIns="13335" rIns="0" bIns="0" rtlCol="0">
            <a:spAutoFit/>
          </a:bodyPr>
          <a:lstStyle/>
          <a:p>
            <a:pPr marR="55244" algn="ctr">
              <a:lnSpc>
                <a:spcPct val="100000"/>
              </a:lnSpc>
              <a:spcBef>
                <a:spcPts val="1860"/>
              </a:spcBef>
            </a:pPr>
            <a:r>
              <a:rPr sz="2400" b="1" dirty="0">
                <a:solidFill>
                  <a:srgbClr val="426986"/>
                </a:solidFill>
                <a:latin typeface="Aparajita" panose="02020603050405020304" pitchFamily="18" charset="0"/>
                <a:cs typeface="Aparajita" panose="02020603050405020304" pitchFamily="18" charset="0"/>
              </a:rPr>
              <a:t>ORDERING</a:t>
            </a:r>
            <a:r>
              <a:rPr sz="2400" b="1" spc="-145" dirty="0">
                <a:solidFill>
                  <a:srgbClr val="426986"/>
                </a:solidFill>
                <a:latin typeface="Aparajita" panose="02020603050405020304" pitchFamily="18" charset="0"/>
                <a:cs typeface="Aparajita" panose="02020603050405020304" pitchFamily="18" charset="0"/>
              </a:rPr>
              <a:t> </a:t>
            </a:r>
            <a:r>
              <a:rPr sz="2400" b="1" spc="-20" dirty="0">
                <a:solidFill>
                  <a:srgbClr val="426986"/>
                </a:solidFill>
                <a:latin typeface="Aparajita" panose="02020603050405020304" pitchFamily="18" charset="0"/>
                <a:cs typeface="Aparajita" panose="02020603050405020304" pitchFamily="18" charset="0"/>
              </a:rPr>
              <a:t>GUIDE</a:t>
            </a:r>
            <a:endParaRPr sz="2400" b="1" dirty="0">
              <a:latin typeface="Aparajita" panose="02020603050405020304" pitchFamily="18" charset="0"/>
              <a:cs typeface="Aparajita" panose="02020603050405020304" pitchFamily="18" charset="0"/>
            </a:endParaRPr>
          </a:p>
        </p:txBody>
      </p:sp>
      <p:pic>
        <p:nvPicPr>
          <p:cNvPr id="19" name="object 2">
            <a:extLst>
              <a:ext uri="{FF2B5EF4-FFF2-40B4-BE49-F238E27FC236}">
                <a16:creationId xmlns:a16="http://schemas.microsoft.com/office/drawing/2014/main" id="{35B53F17-7C50-23A2-079C-A01941C9E34D}"/>
              </a:ext>
            </a:extLst>
          </p:cNvPr>
          <p:cNvPicPr/>
          <p:nvPr/>
        </p:nvPicPr>
        <p:blipFill>
          <a:blip r:embed="rId2" cstate="print"/>
          <a:stretch>
            <a:fillRect/>
          </a:stretch>
        </p:blipFill>
        <p:spPr>
          <a:xfrm>
            <a:off x="72997" y="56596"/>
            <a:ext cx="1695158" cy="590217"/>
          </a:xfrm>
          <a:prstGeom prst="rect">
            <a:avLst/>
          </a:prstGeom>
        </p:spPr>
      </p:pic>
      <p:cxnSp>
        <p:nvCxnSpPr>
          <p:cNvPr id="20" name="Straight Connector 19">
            <a:extLst>
              <a:ext uri="{FF2B5EF4-FFF2-40B4-BE49-F238E27FC236}">
                <a16:creationId xmlns:a16="http://schemas.microsoft.com/office/drawing/2014/main" id="{0C5F6740-C741-A86F-9EFF-AFF3118BAE90}"/>
              </a:ext>
            </a:extLst>
          </p:cNvPr>
          <p:cNvCxnSpPr/>
          <p:nvPr/>
        </p:nvCxnSpPr>
        <p:spPr>
          <a:xfrm>
            <a:off x="1830024" y="5334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FD6E5E5-1A06-D01C-9751-48DE3DBA817B}"/>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object 6">
            <a:extLst>
              <a:ext uri="{FF2B5EF4-FFF2-40B4-BE49-F238E27FC236}">
                <a16:creationId xmlns:a16="http://schemas.microsoft.com/office/drawing/2014/main" id="{0D9FB778-714E-CBD6-BCA6-AF5C7BB0062D}"/>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algn="l">
              <a:lnSpc>
                <a:spcPct val="114999"/>
              </a:lnSpc>
              <a:spcBef>
                <a:spcPts val="100"/>
              </a:spcBef>
            </a:pPr>
            <a:r>
              <a:rPr lang="en-US" sz="1600" spc="-30" dirty="0">
                <a:solidFill>
                  <a:srgbClr val="426986"/>
                </a:solidFill>
                <a:latin typeface="Aparajita" panose="02020603050405020304" pitchFamily="18" charset="0"/>
                <a:cs typeface="Aparajita" panose="02020603050405020304" pitchFamily="18" charset="0"/>
              </a:rPr>
              <a:t>11/12</a:t>
            </a:r>
            <a:endParaRPr sz="1600" dirty="0">
              <a:solidFill>
                <a:srgbClr val="426986"/>
              </a:solidFill>
              <a:latin typeface="Aparajita" panose="02020603050405020304" pitchFamily="18" charset="0"/>
              <a:cs typeface="Aparajita" panose="02020603050405020304" pitchFamily="18" charset="0"/>
            </a:endParaRPr>
          </a:p>
        </p:txBody>
      </p:sp>
      <p:sp>
        <p:nvSpPr>
          <p:cNvPr id="3" name="TextBox 2">
            <a:extLst>
              <a:ext uri="{FF2B5EF4-FFF2-40B4-BE49-F238E27FC236}">
                <a16:creationId xmlns:a16="http://schemas.microsoft.com/office/drawing/2014/main" id="{0AFC7223-C2D4-0FFC-EC12-AED48A03D0C7}"/>
              </a:ext>
            </a:extLst>
          </p:cNvPr>
          <p:cNvSpPr txBox="1"/>
          <p:nvPr/>
        </p:nvSpPr>
        <p:spPr>
          <a:xfrm>
            <a:off x="225194" y="8347508"/>
            <a:ext cx="7322011" cy="1446550"/>
          </a:xfrm>
          <a:prstGeom prst="rect">
            <a:avLst/>
          </a:prstGeom>
          <a:noFill/>
        </p:spPr>
        <p:txBody>
          <a:bodyPr wrap="square">
            <a:spAutoFit/>
          </a:bodyPr>
          <a:lstStyle/>
          <a:p>
            <a:r>
              <a:rPr lang="en-US" sz="1100" dirty="0">
                <a:latin typeface="Aparajita" panose="02020603050405020304" pitchFamily="18" charset="0"/>
                <a:cs typeface="Aparajita" panose="02020603050405020304" pitchFamily="18" charset="0"/>
              </a:rPr>
              <a:t>Legal Clarification: All technical information and/or products listings and/or technical support, and/or any kind of graphics, illustrations and/or instructions and/or the names, trade names, trademarks, trade symbols, service marks, logos, icons and trade dress of </a:t>
            </a:r>
            <a:r>
              <a:rPr lang="en-US" sz="1100" dirty="0" err="1">
                <a:latin typeface="Aparajita" panose="02020603050405020304" pitchFamily="18" charset="0"/>
                <a:cs typeface="Aparajita" panose="02020603050405020304" pitchFamily="18" charset="0"/>
              </a:rPr>
              <a:t>SolarPath</a:t>
            </a:r>
            <a:r>
              <a:rPr lang="en-US" sz="1100" dirty="0">
                <a:latin typeface="Aparajita" panose="02020603050405020304" pitchFamily="18" charset="0"/>
                <a:cs typeface="Aparajita" panose="02020603050405020304" pitchFamily="18" charset="0"/>
              </a:rPr>
              <a:t> Inc or in connection to </a:t>
            </a:r>
            <a:r>
              <a:rPr lang="en-US" sz="1100" dirty="0" err="1">
                <a:latin typeface="Aparajita" panose="02020603050405020304" pitchFamily="18" charset="0"/>
                <a:cs typeface="Aparajita" panose="02020603050405020304" pitchFamily="18" charset="0"/>
              </a:rPr>
              <a:t>SolarPath</a:t>
            </a:r>
            <a:r>
              <a:rPr lang="en-US" sz="1100" dirty="0">
                <a:latin typeface="Aparajita" panose="02020603050405020304" pitchFamily="18" charset="0"/>
                <a:cs typeface="Aparajita" panose="02020603050405020304" pitchFamily="18" charset="0"/>
              </a:rPr>
              <a:t> Inc or any of its selling products, con- tainted herein is in the exclusive ownership of </a:t>
            </a:r>
            <a:r>
              <a:rPr lang="en-US" sz="1100" dirty="0" err="1">
                <a:latin typeface="Aparajita" panose="02020603050405020304" pitchFamily="18" charset="0"/>
                <a:cs typeface="Aparajita" panose="02020603050405020304" pitchFamily="18" charset="0"/>
              </a:rPr>
              <a:t>SolarPath</a:t>
            </a:r>
            <a:r>
              <a:rPr lang="en-US" sz="1100" dirty="0">
                <a:latin typeface="Aparajita" panose="02020603050405020304" pitchFamily="18" charset="0"/>
                <a:cs typeface="Aparajita" panose="02020603050405020304" pitchFamily="18" charset="0"/>
              </a:rPr>
              <a:t> Inc and may not be alternated and/or used in any manner including but not limited to copy of some or all of the said material by users and/or viewers or any third party for that matter of this document and the website to which it is linked without the express prior written permission of </a:t>
            </a:r>
            <a:r>
              <a:rPr lang="en-US" sz="1100" dirty="0" err="1">
                <a:latin typeface="Aparajita" panose="02020603050405020304" pitchFamily="18" charset="0"/>
                <a:cs typeface="Aparajita" panose="02020603050405020304" pitchFamily="18" charset="0"/>
              </a:rPr>
              <a:t>SolarPath</a:t>
            </a:r>
            <a:r>
              <a:rPr lang="en-US" sz="1100" dirty="0">
                <a:latin typeface="Aparajita" panose="02020603050405020304" pitchFamily="18" charset="0"/>
                <a:cs typeface="Aparajita" panose="02020603050405020304" pitchFamily="18" charset="0"/>
              </a:rPr>
              <a:t> Inc. Furthermore, redistribution or any kind of commercial use or alternation or any kind of use other then downloading presented information in some or all contents of downloadable documents, and/or downloadable contents, is strictly prohibited without express written prior permission. All information set out herein is subject to changes as may occur from time to time. </a:t>
            </a:r>
            <a:r>
              <a:rPr lang="en-US" sz="1100" dirty="0" err="1">
                <a:latin typeface="Aparajita" panose="02020603050405020304" pitchFamily="18" charset="0"/>
                <a:cs typeface="Aparajita" panose="02020603050405020304" pitchFamily="18" charset="0"/>
              </a:rPr>
              <a:t>SolarPath</a:t>
            </a:r>
            <a:r>
              <a:rPr lang="en-US" sz="1100" dirty="0">
                <a:latin typeface="Aparajita" panose="02020603050405020304" pitchFamily="18" charset="0"/>
                <a:cs typeface="Aparajita" panose="02020603050405020304" pitchFamily="18" charset="0"/>
              </a:rPr>
              <a:t> Inc is not responsible for, and cannot guarantee and shall not be held liable for any information or the accuracy of such in websites that it does not manage</a:t>
            </a:r>
            <a:endParaRPr lang="en-IL" sz="1100" dirty="0">
              <a:latin typeface="Aparajita" panose="02020603050405020304" pitchFamily="18" charset="0"/>
              <a:cs typeface="Aparajita" panose="02020603050405020304" pitchFamily="18" charset="0"/>
            </a:endParaRPr>
          </a:p>
        </p:txBody>
      </p:sp>
      <p:graphicFrame>
        <p:nvGraphicFramePr>
          <p:cNvPr id="4" name="Table 3">
            <a:extLst>
              <a:ext uri="{FF2B5EF4-FFF2-40B4-BE49-F238E27FC236}">
                <a16:creationId xmlns:a16="http://schemas.microsoft.com/office/drawing/2014/main" id="{BF80DB2A-768F-356C-2AAD-B9D29FBECF80}"/>
              </a:ext>
            </a:extLst>
          </p:cNvPr>
          <p:cNvGraphicFramePr>
            <a:graphicFrameLocks noGrp="1"/>
          </p:cNvGraphicFramePr>
          <p:nvPr>
            <p:extLst>
              <p:ext uri="{D42A27DB-BD31-4B8C-83A1-F6EECF244321}">
                <p14:modId xmlns:p14="http://schemas.microsoft.com/office/powerpoint/2010/main" val="2571901497"/>
              </p:ext>
            </p:extLst>
          </p:nvPr>
        </p:nvGraphicFramePr>
        <p:xfrm>
          <a:off x="192242" y="2486311"/>
          <a:ext cx="7427757" cy="1446543"/>
        </p:xfrm>
        <a:graphic>
          <a:graphicData uri="http://schemas.openxmlformats.org/drawingml/2006/table">
            <a:tbl>
              <a:tblPr firstRow="1" firstCol="1" lastRow="1" lastCol="1" bandRow="1" bandCol="1"/>
              <a:tblGrid>
                <a:gridCol w="775732">
                  <a:extLst>
                    <a:ext uri="{9D8B030D-6E8A-4147-A177-3AD203B41FA5}">
                      <a16:colId xmlns:a16="http://schemas.microsoft.com/office/drawing/2014/main" val="2449347295"/>
                    </a:ext>
                  </a:extLst>
                </a:gridCol>
                <a:gridCol w="631305">
                  <a:extLst>
                    <a:ext uri="{9D8B030D-6E8A-4147-A177-3AD203B41FA5}">
                      <a16:colId xmlns:a16="http://schemas.microsoft.com/office/drawing/2014/main" val="3875691266"/>
                    </a:ext>
                  </a:extLst>
                </a:gridCol>
                <a:gridCol w="659805">
                  <a:extLst>
                    <a:ext uri="{9D8B030D-6E8A-4147-A177-3AD203B41FA5}">
                      <a16:colId xmlns:a16="http://schemas.microsoft.com/office/drawing/2014/main" val="1414568180"/>
                    </a:ext>
                  </a:extLst>
                </a:gridCol>
                <a:gridCol w="494853">
                  <a:extLst>
                    <a:ext uri="{9D8B030D-6E8A-4147-A177-3AD203B41FA5}">
                      <a16:colId xmlns:a16="http://schemas.microsoft.com/office/drawing/2014/main" val="3636084400"/>
                    </a:ext>
                  </a:extLst>
                </a:gridCol>
                <a:gridCol w="742281">
                  <a:extLst>
                    <a:ext uri="{9D8B030D-6E8A-4147-A177-3AD203B41FA5}">
                      <a16:colId xmlns:a16="http://schemas.microsoft.com/office/drawing/2014/main" val="4074705684"/>
                    </a:ext>
                  </a:extLst>
                </a:gridCol>
                <a:gridCol w="577329">
                  <a:extLst>
                    <a:ext uri="{9D8B030D-6E8A-4147-A177-3AD203B41FA5}">
                      <a16:colId xmlns:a16="http://schemas.microsoft.com/office/drawing/2014/main" val="3287166722"/>
                    </a:ext>
                  </a:extLst>
                </a:gridCol>
                <a:gridCol w="742281">
                  <a:extLst>
                    <a:ext uri="{9D8B030D-6E8A-4147-A177-3AD203B41FA5}">
                      <a16:colId xmlns:a16="http://schemas.microsoft.com/office/drawing/2014/main" val="2508442534"/>
                    </a:ext>
                  </a:extLst>
                </a:gridCol>
                <a:gridCol w="742281">
                  <a:extLst>
                    <a:ext uri="{9D8B030D-6E8A-4147-A177-3AD203B41FA5}">
                      <a16:colId xmlns:a16="http://schemas.microsoft.com/office/drawing/2014/main" val="3754672708"/>
                    </a:ext>
                  </a:extLst>
                </a:gridCol>
                <a:gridCol w="577329">
                  <a:extLst>
                    <a:ext uri="{9D8B030D-6E8A-4147-A177-3AD203B41FA5}">
                      <a16:colId xmlns:a16="http://schemas.microsoft.com/office/drawing/2014/main" val="826604582"/>
                    </a:ext>
                  </a:extLst>
                </a:gridCol>
                <a:gridCol w="659805">
                  <a:extLst>
                    <a:ext uri="{9D8B030D-6E8A-4147-A177-3AD203B41FA5}">
                      <a16:colId xmlns:a16="http://schemas.microsoft.com/office/drawing/2014/main" val="2901438898"/>
                    </a:ext>
                  </a:extLst>
                </a:gridCol>
                <a:gridCol w="824756">
                  <a:extLst>
                    <a:ext uri="{9D8B030D-6E8A-4147-A177-3AD203B41FA5}">
                      <a16:colId xmlns:a16="http://schemas.microsoft.com/office/drawing/2014/main" val="899126916"/>
                    </a:ext>
                  </a:extLst>
                </a:gridCol>
              </a:tblGrid>
              <a:tr h="317219">
                <a:tc>
                  <a:txBody>
                    <a:bodyPr/>
                    <a:lstStyle/>
                    <a:p>
                      <a:pPr marL="16510" algn="ctr">
                        <a:lnSpc>
                          <a:spcPts val="675"/>
                        </a:lnSpc>
                        <a:spcBef>
                          <a:spcPts val="170"/>
                        </a:spcBef>
                      </a:pPr>
                      <a:endParaRPr lang="en-US" sz="1000" b="1" dirty="0">
                        <a:latin typeface="Aparajita" panose="02020603050405020304" pitchFamily="18" charset="0"/>
                        <a:cs typeface="Aparajita" panose="02020603050405020304" pitchFamily="18" charset="0"/>
                      </a:endParaRPr>
                    </a:p>
                    <a:p>
                      <a:pPr marL="16510" algn="ctr">
                        <a:lnSpc>
                          <a:spcPts val="675"/>
                        </a:lnSpc>
                        <a:spcBef>
                          <a:spcPts val="170"/>
                        </a:spcBef>
                      </a:pPr>
                      <a:r>
                        <a:rPr lang="en-US" sz="1000" b="1" dirty="0">
                          <a:latin typeface="Aparajita" panose="02020603050405020304" pitchFamily="18" charset="0"/>
                          <a:cs typeface="Aparajita" panose="02020603050405020304" pitchFamily="18" charset="0"/>
                        </a:rPr>
                        <a:t>Model</a:t>
                      </a:r>
                      <a:endParaRPr lang="en-IL" sz="1000" b="1"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3025" algn="ctr">
                        <a:lnSpc>
                          <a:spcPts val="675"/>
                        </a:lnSpc>
                        <a:spcBef>
                          <a:spcPts val="170"/>
                        </a:spcBef>
                      </a:pPr>
                      <a:endParaRPr lang="en-US" sz="1000" b="1" dirty="0">
                        <a:latin typeface="Aparajita" panose="02020603050405020304" pitchFamily="18" charset="0"/>
                        <a:cs typeface="Aparajita" panose="02020603050405020304" pitchFamily="18" charset="0"/>
                      </a:endParaRPr>
                    </a:p>
                    <a:p>
                      <a:pPr marL="73025" algn="ctr">
                        <a:lnSpc>
                          <a:spcPts val="675"/>
                        </a:lnSpc>
                        <a:spcBef>
                          <a:spcPts val="170"/>
                        </a:spcBef>
                      </a:pPr>
                      <a:r>
                        <a:rPr lang="en-US" sz="1000" b="1" dirty="0">
                          <a:latin typeface="Aparajita" panose="02020603050405020304" pitchFamily="18" charset="0"/>
                          <a:cs typeface="Aparajita" panose="02020603050405020304" pitchFamily="18" charset="0"/>
                        </a:rPr>
                        <a:t>Solar panel Qty.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3025" marR="0" lvl="0" indent="0" algn="ctr" defTabSz="914400" eaLnBrk="1" fontAlgn="auto" latinLnBrk="0" hangingPunct="1">
                        <a:lnSpc>
                          <a:spcPts val="675"/>
                        </a:lnSpc>
                        <a:spcBef>
                          <a:spcPts val="170"/>
                        </a:spcBef>
                        <a:spcAft>
                          <a:spcPts val="0"/>
                        </a:spcAft>
                        <a:buClrTx/>
                        <a:buSzTx/>
                        <a:buFontTx/>
                        <a:buNone/>
                        <a:tabLst/>
                        <a:defRPr/>
                      </a:pPr>
                      <a:endParaRPr lang="en-US" sz="1000" b="1" dirty="0">
                        <a:latin typeface="Aparajita" panose="02020603050405020304" pitchFamily="18" charset="0"/>
                        <a:cs typeface="Aparajita" panose="02020603050405020304" pitchFamily="18" charset="0"/>
                      </a:endParaRPr>
                    </a:p>
                    <a:p>
                      <a:pPr marL="73025" marR="0" lvl="0" indent="0" algn="ctr" defTabSz="914400" eaLnBrk="1" fontAlgn="auto" latinLnBrk="0" hangingPunct="1">
                        <a:lnSpc>
                          <a:spcPts val="675"/>
                        </a:lnSpc>
                        <a:spcBef>
                          <a:spcPts val="170"/>
                        </a:spcBef>
                        <a:spcAft>
                          <a:spcPts val="0"/>
                        </a:spcAft>
                        <a:buClrTx/>
                        <a:buSzTx/>
                        <a:buFontTx/>
                        <a:buNone/>
                        <a:tabLst/>
                        <a:defRPr/>
                      </a:pPr>
                      <a:r>
                        <a:rPr lang="en-US" sz="1000" b="1" dirty="0">
                          <a:latin typeface="Aparajita" panose="02020603050405020304" pitchFamily="18" charset="0"/>
                          <a:cs typeface="Aparajita" panose="02020603050405020304" pitchFamily="18" charset="0"/>
                        </a:rPr>
                        <a:t>Solar panel type</a:t>
                      </a:r>
                      <a:endParaRPr lang="en-IL" sz="1000" b="1"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3025" algn="ctr">
                        <a:lnSpc>
                          <a:spcPts val="675"/>
                        </a:lnSpc>
                        <a:spcBef>
                          <a:spcPts val="170"/>
                        </a:spcBef>
                      </a:pPr>
                      <a:endParaRPr lang="en-US" sz="1000" b="1" dirty="0">
                        <a:latin typeface="Aparajita" panose="02020603050405020304" pitchFamily="18" charset="0"/>
                        <a:cs typeface="Aparajita" panose="02020603050405020304" pitchFamily="18" charset="0"/>
                      </a:endParaRPr>
                    </a:p>
                    <a:p>
                      <a:pPr marL="73025" algn="ctr">
                        <a:lnSpc>
                          <a:spcPts val="675"/>
                        </a:lnSpc>
                        <a:spcBef>
                          <a:spcPts val="170"/>
                        </a:spcBef>
                      </a:pPr>
                      <a:r>
                        <a:rPr lang="en-US" sz="1000" b="1" dirty="0">
                          <a:latin typeface="Aparajita" panose="02020603050405020304" pitchFamily="18" charset="0"/>
                          <a:cs typeface="Aparajita" panose="02020603050405020304" pitchFamily="18" charset="0"/>
                        </a:rPr>
                        <a:t>Voltage</a:t>
                      </a:r>
                      <a:endParaRPr lang="en-IL" sz="1000" b="1"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3025" algn="ctr">
                        <a:lnSpc>
                          <a:spcPts val="675"/>
                        </a:lnSpc>
                        <a:spcBef>
                          <a:spcPts val="170"/>
                        </a:spcBef>
                      </a:pPr>
                      <a:endParaRPr lang="en-US" sz="1000" b="1" dirty="0">
                        <a:latin typeface="Aparajita" panose="02020603050405020304" pitchFamily="18" charset="0"/>
                        <a:cs typeface="Aparajita" panose="02020603050405020304" pitchFamily="18" charset="0"/>
                      </a:endParaRPr>
                    </a:p>
                    <a:p>
                      <a:pPr marL="73025" algn="ctr">
                        <a:lnSpc>
                          <a:spcPts val="675"/>
                        </a:lnSpc>
                        <a:spcBef>
                          <a:spcPts val="170"/>
                        </a:spcBef>
                      </a:pPr>
                      <a:r>
                        <a:rPr lang="en-US" sz="1000" b="1" dirty="0">
                          <a:latin typeface="Aparajita" panose="02020603050405020304" pitchFamily="18" charset="0"/>
                          <a:cs typeface="Aparajita" panose="02020603050405020304" pitchFamily="18" charset="0"/>
                        </a:rPr>
                        <a:t>Solar panel </a:t>
                      </a:r>
                      <a:endParaRPr lang="en-IL" sz="1000" b="1"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3025" algn="ctr">
                        <a:lnSpc>
                          <a:spcPts val="675"/>
                        </a:lnSpc>
                        <a:spcBef>
                          <a:spcPts val="170"/>
                        </a:spcBef>
                      </a:pPr>
                      <a:endParaRPr lang="en-US" sz="1000" b="1" dirty="0">
                        <a:latin typeface="Aparajita" panose="02020603050405020304" pitchFamily="18" charset="0"/>
                        <a:cs typeface="Aparajita" panose="02020603050405020304" pitchFamily="18" charset="0"/>
                      </a:endParaRPr>
                    </a:p>
                    <a:p>
                      <a:pPr marL="73025" algn="ctr">
                        <a:lnSpc>
                          <a:spcPts val="675"/>
                        </a:lnSpc>
                        <a:spcBef>
                          <a:spcPts val="170"/>
                        </a:spcBef>
                      </a:pPr>
                      <a:r>
                        <a:rPr lang="en-US" sz="1000" b="1" dirty="0">
                          <a:latin typeface="Aparajita" panose="02020603050405020304" pitchFamily="18" charset="0"/>
                          <a:cs typeface="Aparajita" panose="02020603050405020304" pitchFamily="18" charset="0"/>
                        </a:rPr>
                        <a:t>LED Power</a:t>
                      </a:r>
                      <a:endParaRPr lang="en-IL" sz="1000" b="1"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3495" algn="ctr">
                        <a:lnSpc>
                          <a:spcPts val="675"/>
                        </a:lnSpc>
                        <a:spcBef>
                          <a:spcPts val="170"/>
                        </a:spcBef>
                      </a:pPr>
                      <a:endParaRPr lang="en-US" sz="1000" b="1" dirty="0">
                        <a:latin typeface="Aparajita" panose="02020603050405020304" pitchFamily="18" charset="0"/>
                        <a:cs typeface="Aparajita" panose="02020603050405020304" pitchFamily="18" charset="0"/>
                      </a:endParaRPr>
                    </a:p>
                    <a:p>
                      <a:pPr marL="23495" algn="ctr">
                        <a:lnSpc>
                          <a:spcPts val="675"/>
                        </a:lnSpc>
                        <a:spcBef>
                          <a:spcPts val="170"/>
                        </a:spcBef>
                      </a:pPr>
                      <a:r>
                        <a:rPr lang="en-US" sz="1000" b="1" dirty="0">
                          <a:latin typeface="Aparajita" panose="02020603050405020304" pitchFamily="18" charset="0"/>
                          <a:cs typeface="Aparajita" panose="02020603050405020304" pitchFamily="18" charset="0"/>
                        </a:rPr>
                        <a:t>Distribution type</a:t>
                      </a:r>
                      <a:endParaRPr lang="en-IL" sz="1000" b="1"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 algn="ctr">
                        <a:lnSpc>
                          <a:spcPts val="675"/>
                        </a:lnSpc>
                        <a:spcBef>
                          <a:spcPts val="170"/>
                        </a:spcBef>
                      </a:pPr>
                      <a:endParaRPr lang="en-US" sz="1000" b="1" dirty="0">
                        <a:latin typeface="Aparajita" panose="02020603050405020304" pitchFamily="18" charset="0"/>
                        <a:cs typeface="Aparajita" panose="02020603050405020304" pitchFamily="18" charset="0"/>
                      </a:endParaRPr>
                    </a:p>
                    <a:p>
                      <a:pPr marL="17145" algn="ctr">
                        <a:lnSpc>
                          <a:spcPts val="675"/>
                        </a:lnSpc>
                        <a:spcBef>
                          <a:spcPts val="170"/>
                        </a:spcBef>
                      </a:pPr>
                      <a:r>
                        <a:rPr lang="en-US" sz="1000" b="1" dirty="0">
                          <a:latin typeface="Aparajita" panose="02020603050405020304" pitchFamily="18" charset="0"/>
                          <a:cs typeface="Aparajita" panose="02020603050405020304" pitchFamily="18" charset="0"/>
                        </a:rPr>
                        <a:t>LED Color Temp</a:t>
                      </a:r>
                      <a:endParaRPr lang="en-IL" sz="1000" b="1"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9685" algn="ctr">
                        <a:lnSpc>
                          <a:spcPts val="675"/>
                        </a:lnSpc>
                        <a:spcBef>
                          <a:spcPts val="170"/>
                        </a:spcBef>
                      </a:pPr>
                      <a:endParaRPr lang="en-US" sz="1000" b="1" dirty="0">
                        <a:latin typeface="Aparajita" panose="02020603050405020304" pitchFamily="18" charset="0"/>
                        <a:cs typeface="Aparajita" panose="02020603050405020304" pitchFamily="18" charset="0"/>
                      </a:endParaRPr>
                    </a:p>
                    <a:p>
                      <a:pPr marL="19685" algn="ctr">
                        <a:lnSpc>
                          <a:spcPts val="675"/>
                        </a:lnSpc>
                        <a:spcBef>
                          <a:spcPts val="170"/>
                        </a:spcBef>
                      </a:pPr>
                      <a:r>
                        <a:rPr lang="en-US" sz="1000" b="1" dirty="0">
                          <a:latin typeface="Aparajita" panose="02020603050405020304" pitchFamily="18" charset="0"/>
                          <a:cs typeface="Aparajita" panose="02020603050405020304" pitchFamily="18" charset="0"/>
                        </a:rPr>
                        <a:t>Battery options</a:t>
                      </a:r>
                      <a:endParaRPr lang="en-IL" sz="1000" b="1"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9685" algn="ctr">
                        <a:lnSpc>
                          <a:spcPts val="675"/>
                        </a:lnSpc>
                        <a:spcBef>
                          <a:spcPts val="170"/>
                        </a:spcBef>
                      </a:pPr>
                      <a:endParaRPr lang="en-US" sz="1000" b="1" dirty="0">
                        <a:latin typeface="Aparajita" panose="02020603050405020304" pitchFamily="18" charset="0"/>
                        <a:cs typeface="Aparajita" panose="02020603050405020304" pitchFamily="18" charset="0"/>
                      </a:endParaRPr>
                    </a:p>
                    <a:p>
                      <a:pPr marL="19685" algn="ctr">
                        <a:lnSpc>
                          <a:spcPts val="675"/>
                        </a:lnSpc>
                        <a:spcBef>
                          <a:spcPts val="170"/>
                        </a:spcBef>
                      </a:pPr>
                      <a:r>
                        <a:rPr lang="en-US" sz="1000" b="1" dirty="0">
                          <a:latin typeface="Aparajita" panose="02020603050405020304" pitchFamily="18" charset="0"/>
                          <a:cs typeface="Aparajita" panose="02020603050405020304" pitchFamily="18" charset="0"/>
                        </a:rPr>
                        <a:t>LED body color</a:t>
                      </a:r>
                      <a:endParaRPr lang="en-IL" sz="1000" b="1"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0955" algn="ctr">
                        <a:lnSpc>
                          <a:spcPts val="675"/>
                        </a:lnSpc>
                        <a:spcBef>
                          <a:spcPts val="170"/>
                        </a:spcBef>
                      </a:pPr>
                      <a:endParaRPr lang="en-US" sz="800" b="1" dirty="0">
                        <a:latin typeface="Aparajita" panose="02020603050405020304" pitchFamily="18" charset="0"/>
                        <a:cs typeface="Aparajita" panose="02020603050405020304" pitchFamily="18" charset="0"/>
                      </a:endParaRPr>
                    </a:p>
                    <a:p>
                      <a:pPr marL="20955" algn="ctr">
                        <a:lnSpc>
                          <a:spcPts val="675"/>
                        </a:lnSpc>
                        <a:spcBef>
                          <a:spcPts val="170"/>
                        </a:spcBef>
                      </a:pPr>
                      <a:r>
                        <a:rPr lang="en-US" sz="800" b="1" dirty="0">
                          <a:latin typeface="Aparajita" panose="02020603050405020304" pitchFamily="18" charset="0"/>
                          <a:cs typeface="Aparajita" panose="02020603050405020304" pitchFamily="18" charset="0"/>
                        </a:rPr>
                        <a:t>Motion sensor</a:t>
                      </a:r>
                      <a:endParaRPr lang="en-IL" sz="800" b="1"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6417584"/>
                  </a:ext>
                </a:extLst>
              </a:tr>
              <a:tr h="1129324">
                <a:tc>
                  <a:txBody>
                    <a:bodyPr/>
                    <a:lstStyle/>
                    <a:p>
                      <a:pPr marL="16510" algn="ctr">
                        <a:spcBef>
                          <a:spcPts val="170"/>
                        </a:spcBef>
                      </a:pPr>
                      <a:r>
                        <a:rPr lang="en-US" sz="800" b="0" dirty="0">
                          <a:latin typeface="Aparajita" panose="02020603050405020304" pitchFamily="18" charset="0"/>
                          <a:cs typeface="Aparajita" panose="02020603050405020304" pitchFamily="18" charset="0"/>
                        </a:rPr>
                        <a:t>HIGHLIGHT </a:t>
                      </a:r>
                    </a:p>
                    <a:p>
                      <a:pPr marL="16510" algn="ctr">
                        <a:spcBef>
                          <a:spcPts val="170"/>
                        </a:spcBef>
                      </a:pPr>
                      <a:r>
                        <a:rPr lang="en-US" sz="800" b="0" dirty="0">
                          <a:latin typeface="Aparajita" panose="02020603050405020304" pitchFamily="18" charset="0"/>
                          <a:cs typeface="Aparajita" panose="02020603050405020304" pitchFamily="18" charset="0"/>
                        </a:rPr>
                        <a:t>SP-OPTP</a:t>
                      </a:r>
                      <a:endParaRPr lang="en-IL" sz="800" b="0"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2EA"/>
                    </a:solidFill>
                  </a:tcPr>
                </a:tc>
                <a:tc>
                  <a:txBody>
                    <a:bodyPr/>
                    <a:lstStyle/>
                    <a:p>
                      <a:pPr marL="0" algn="l">
                        <a:spcBef>
                          <a:spcPts val="0"/>
                        </a:spcBef>
                      </a:pPr>
                      <a:r>
                        <a:rPr lang="en-US" sz="800" b="0" dirty="0">
                          <a:latin typeface="Aparajita" panose="02020603050405020304" pitchFamily="18" charset="0"/>
                          <a:cs typeface="Aparajita" panose="02020603050405020304" pitchFamily="18" charset="0"/>
                        </a:rPr>
                        <a:t>     A- 1 pc</a:t>
                      </a:r>
                    </a:p>
                    <a:p>
                      <a:pPr marL="0" algn="l">
                        <a:spcBef>
                          <a:spcPts val="0"/>
                        </a:spcBef>
                      </a:pPr>
                      <a:r>
                        <a:rPr lang="en-US" sz="800" b="0" dirty="0">
                          <a:latin typeface="Aparajita" panose="02020603050405020304" pitchFamily="18" charset="0"/>
                          <a:cs typeface="Aparajita" panose="02020603050405020304" pitchFamily="18" charset="0"/>
                        </a:rPr>
                        <a:t>     B- 2 pcs</a:t>
                      </a:r>
                    </a:p>
                    <a:p>
                      <a:pPr marL="0" algn="l">
                        <a:spcBef>
                          <a:spcPts val="0"/>
                        </a:spcBef>
                      </a:pPr>
                      <a:r>
                        <a:rPr lang="en-US" sz="800" b="0" dirty="0">
                          <a:latin typeface="Aparajita" panose="02020603050405020304" pitchFamily="18" charset="0"/>
                          <a:cs typeface="Aparajita" panose="02020603050405020304" pitchFamily="18" charset="0"/>
                        </a:rPr>
                        <a:t>     C- 3 pcs</a:t>
                      </a:r>
                    </a:p>
                    <a:p>
                      <a:pPr marL="0" algn="l">
                        <a:spcBef>
                          <a:spcPts val="0"/>
                        </a:spcBef>
                      </a:pPr>
                      <a:r>
                        <a:rPr lang="en-US" sz="800" b="0" dirty="0">
                          <a:latin typeface="Aparajita" panose="02020603050405020304" pitchFamily="18" charset="0"/>
                          <a:cs typeface="Aparajita" panose="02020603050405020304" pitchFamily="18" charset="0"/>
                        </a:rPr>
                        <a:t>     D- 4 pcs</a:t>
                      </a:r>
                    </a:p>
                    <a:p>
                      <a:pPr marL="0" algn="l">
                        <a:spcBef>
                          <a:spcPts val="0"/>
                        </a:spcBef>
                      </a:pPr>
                      <a:r>
                        <a:rPr lang="en-US" sz="800" b="0" dirty="0">
                          <a:latin typeface="Aparajita" panose="02020603050405020304" pitchFamily="18" charset="0"/>
                          <a:cs typeface="Aparajita" panose="02020603050405020304" pitchFamily="18" charset="0"/>
                        </a:rPr>
                        <a:t>     </a:t>
                      </a:r>
                      <a:endParaRPr lang="en-IL" sz="800" b="0"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2EA"/>
                    </a:solidFill>
                  </a:tcPr>
                </a:tc>
                <a:tc>
                  <a:txBody>
                    <a:bodyPr/>
                    <a:lstStyle/>
                    <a:p>
                      <a:pPr marL="0" algn="l">
                        <a:spcBef>
                          <a:spcPts val="0"/>
                        </a:spcBef>
                      </a:pPr>
                      <a:r>
                        <a:rPr lang="en-US" sz="800" b="0" dirty="0">
                          <a:latin typeface="Aparajita" panose="02020603050405020304" pitchFamily="18" charset="0"/>
                          <a:cs typeface="Aparajita" panose="02020603050405020304" pitchFamily="18" charset="0"/>
                        </a:rPr>
                        <a:t>  **RD-Round</a:t>
                      </a:r>
                    </a:p>
                    <a:p>
                      <a:pPr marL="0" algn="l">
                        <a:spcBef>
                          <a:spcPts val="0"/>
                        </a:spcBef>
                      </a:pPr>
                      <a:r>
                        <a:rPr lang="en-US" sz="800" b="0">
                          <a:latin typeface="Aparajita" panose="02020603050405020304" pitchFamily="18" charset="0"/>
                          <a:cs typeface="Aparajita" panose="02020603050405020304" pitchFamily="18" charset="0"/>
                        </a:rPr>
                        <a:t>  HE-Hexagon</a:t>
                      </a:r>
                      <a:endParaRPr lang="en-US" sz="800" b="0" dirty="0">
                        <a:latin typeface="Aparajita" panose="02020603050405020304" pitchFamily="18" charset="0"/>
                        <a:cs typeface="Aparajita" panose="02020603050405020304" pitchFamily="18" charset="0"/>
                      </a:endParaRPr>
                    </a:p>
                    <a:p>
                      <a:pPr marL="0" algn="l">
                        <a:spcBef>
                          <a:spcPts val="0"/>
                        </a:spcBef>
                      </a:pPr>
                      <a:r>
                        <a:rPr lang="en-US" sz="800" b="0" dirty="0">
                          <a:latin typeface="Aparajita" panose="02020603050405020304" pitchFamily="18" charset="0"/>
                          <a:cs typeface="Aparajita" panose="02020603050405020304" pitchFamily="18" charset="0"/>
                        </a:rPr>
                        <a:t>  OC- Octagon</a:t>
                      </a:r>
                    </a:p>
                    <a:p>
                      <a:pPr marL="0" algn="l">
                        <a:spcBef>
                          <a:spcPts val="0"/>
                        </a:spcBef>
                      </a:pPr>
                      <a:r>
                        <a:rPr lang="en-US" sz="800" b="0" dirty="0">
                          <a:latin typeface="Aparajita" panose="02020603050405020304" pitchFamily="18" charset="0"/>
                          <a:cs typeface="Aparajita" panose="02020603050405020304" pitchFamily="18" charset="0"/>
                        </a:rPr>
                        <a:t>  DE- Decagon</a:t>
                      </a:r>
                    </a:p>
                    <a:p>
                      <a:pPr marL="0" algn="l">
                        <a:spcBef>
                          <a:spcPts val="0"/>
                        </a:spcBef>
                      </a:pPr>
                      <a:r>
                        <a:rPr lang="en-US" sz="800" b="0" dirty="0">
                          <a:latin typeface="Aparajita" panose="02020603050405020304" pitchFamily="18" charset="0"/>
                          <a:cs typeface="Aparajita" panose="02020603050405020304" pitchFamily="18" charset="0"/>
                        </a:rPr>
                        <a:t>  DO- Dodecagon</a:t>
                      </a:r>
                      <a:endParaRPr lang="en-IL" sz="800" b="0" dirty="0">
                        <a:latin typeface="Aparajita" panose="02020603050405020304" pitchFamily="18" charset="0"/>
                        <a:cs typeface="Aparajita" panose="02020603050405020304" pitchFamily="18" charset="0"/>
                      </a:endParaRPr>
                    </a:p>
                    <a:p>
                      <a:pPr marL="0" algn="ctr">
                        <a:spcBef>
                          <a:spcPts val="0"/>
                        </a:spcBef>
                      </a:pPr>
                      <a:endParaRPr lang="en-IL" sz="800" b="0"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2EA"/>
                    </a:solidFill>
                  </a:tcPr>
                </a:tc>
                <a:tc>
                  <a:txBody>
                    <a:bodyPr/>
                    <a:lstStyle/>
                    <a:p>
                      <a:pPr marL="0" algn="ctr">
                        <a:spcBef>
                          <a:spcPts val="0"/>
                        </a:spcBef>
                      </a:pPr>
                      <a:r>
                        <a:rPr lang="en-US" sz="800" b="0" dirty="0">
                          <a:latin typeface="Aparajita" panose="02020603050405020304" pitchFamily="18" charset="0"/>
                          <a:cs typeface="Aparajita" panose="02020603050405020304" pitchFamily="18" charset="0"/>
                        </a:rPr>
                        <a:t>18V</a:t>
                      </a:r>
                    </a:p>
                    <a:p>
                      <a:pPr marL="0" algn="ctr">
                        <a:spcBef>
                          <a:spcPts val="0"/>
                        </a:spcBef>
                      </a:pPr>
                      <a:r>
                        <a:rPr lang="en-US" sz="800" b="0" dirty="0">
                          <a:latin typeface="Aparajita" panose="02020603050405020304" pitchFamily="18" charset="0"/>
                          <a:cs typeface="Aparajita" panose="02020603050405020304" pitchFamily="18" charset="0"/>
                        </a:rPr>
                        <a:t>36V</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2EA"/>
                    </a:solidFill>
                  </a:tcPr>
                </a:tc>
                <a:tc>
                  <a:txBody>
                    <a:bodyPr/>
                    <a:lstStyle/>
                    <a:p>
                      <a:pPr marL="0" algn="l">
                        <a:spcBef>
                          <a:spcPts val="0"/>
                        </a:spcBef>
                      </a:pPr>
                      <a:r>
                        <a:rPr lang="en-US" sz="800" b="0" dirty="0">
                          <a:latin typeface="Aparajita" panose="02020603050405020304" pitchFamily="18" charset="0"/>
                          <a:cs typeface="Aparajita" panose="02020603050405020304" pitchFamily="18" charset="0"/>
                        </a:rPr>
                        <a:t>       **80W</a:t>
                      </a:r>
                    </a:p>
                    <a:p>
                      <a:pPr marL="0" algn="l">
                        <a:spcBef>
                          <a:spcPts val="0"/>
                        </a:spcBef>
                      </a:pPr>
                      <a:r>
                        <a:rPr lang="en-US" sz="800" b="0" dirty="0">
                          <a:latin typeface="Aparajita" panose="02020603050405020304" pitchFamily="18" charset="0"/>
                          <a:cs typeface="Aparajita" panose="02020603050405020304" pitchFamily="18" charset="0"/>
                        </a:rPr>
                        <a:t>       **100W</a:t>
                      </a:r>
                    </a:p>
                    <a:p>
                      <a:pPr marL="0" algn="l">
                        <a:spcBef>
                          <a:spcPts val="0"/>
                        </a:spcBef>
                      </a:pPr>
                      <a:r>
                        <a:rPr lang="en-US" sz="800" b="0" dirty="0">
                          <a:latin typeface="Aparajita" panose="02020603050405020304" pitchFamily="18" charset="0"/>
                          <a:cs typeface="Aparajita" panose="02020603050405020304" pitchFamily="18" charset="0"/>
                        </a:rPr>
                        <a:t>       **140W</a:t>
                      </a:r>
                    </a:p>
                    <a:p>
                      <a:pPr marL="0" algn="l">
                        <a:spcBef>
                          <a:spcPts val="0"/>
                        </a:spcBef>
                      </a:pPr>
                      <a:r>
                        <a:rPr lang="en-US" sz="800" b="0" dirty="0">
                          <a:latin typeface="Aparajita" panose="02020603050405020304" pitchFamily="18" charset="0"/>
                          <a:cs typeface="Aparajita" panose="02020603050405020304" pitchFamily="18" charset="0"/>
                        </a:rPr>
                        <a:t>           150W</a:t>
                      </a:r>
                    </a:p>
                    <a:p>
                      <a:pPr marL="0" algn="l">
                        <a:spcBef>
                          <a:spcPts val="0"/>
                        </a:spcBef>
                      </a:pPr>
                      <a:r>
                        <a:rPr lang="en-US" sz="800" b="0" dirty="0">
                          <a:latin typeface="Aparajita" panose="02020603050405020304" pitchFamily="18" charset="0"/>
                          <a:cs typeface="Aparajita" panose="02020603050405020304" pitchFamily="18" charset="0"/>
                        </a:rPr>
                        <a:t>           200W</a:t>
                      </a:r>
                    </a:p>
                    <a:p>
                      <a:pPr marL="0" algn="l">
                        <a:spcBef>
                          <a:spcPts val="0"/>
                        </a:spcBef>
                      </a:pPr>
                      <a:r>
                        <a:rPr lang="en-US" sz="800" b="0" dirty="0">
                          <a:latin typeface="Aparajita" panose="02020603050405020304" pitchFamily="18" charset="0"/>
                          <a:cs typeface="Aparajita" panose="02020603050405020304" pitchFamily="18" charset="0"/>
                        </a:rPr>
                        <a:t>           250W</a:t>
                      </a:r>
                    </a:p>
                    <a:p>
                      <a:pPr marL="0" algn="l">
                        <a:spcBef>
                          <a:spcPts val="0"/>
                        </a:spcBef>
                      </a:pPr>
                      <a:r>
                        <a:rPr lang="en-US" sz="800" b="0" dirty="0">
                          <a:latin typeface="Aparajita" panose="02020603050405020304" pitchFamily="18" charset="0"/>
                          <a:cs typeface="Aparajita" panose="02020603050405020304" pitchFamily="18" charset="0"/>
                        </a:rPr>
                        <a:t>           300W</a:t>
                      </a:r>
                      <a:endParaRPr lang="en-IL" sz="800" b="0"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2EA"/>
                    </a:solidFill>
                  </a:tcPr>
                </a:tc>
                <a:tc>
                  <a:txBody>
                    <a:bodyPr/>
                    <a:lstStyle/>
                    <a:p>
                      <a:pPr marL="0" algn="l">
                        <a:spcBef>
                          <a:spcPts val="0"/>
                        </a:spcBef>
                      </a:pPr>
                      <a:r>
                        <a:rPr lang="en-US" sz="800" b="0" dirty="0">
                          <a:latin typeface="Aparajita" panose="02020603050405020304" pitchFamily="18" charset="0"/>
                          <a:cs typeface="Aparajita" panose="02020603050405020304" pitchFamily="18" charset="0"/>
                        </a:rPr>
                        <a:t>          30W</a:t>
                      </a:r>
                    </a:p>
                    <a:p>
                      <a:pPr marL="0" algn="l">
                        <a:spcBef>
                          <a:spcPts val="0"/>
                        </a:spcBef>
                      </a:pPr>
                      <a:r>
                        <a:rPr lang="en-US" sz="800" b="0" dirty="0">
                          <a:latin typeface="Aparajita" panose="02020603050405020304" pitchFamily="18" charset="0"/>
                          <a:cs typeface="Aparajita" panose="02020603050405020304" pitchFamily="18" charset="0"/>
                        </a:rPr>
                        <a:t>          40W</a:t>
                      </a:r>
                    </a:p>
                    <a:p>
                      <a:pPr marL="0" algn="l">
                        <a:spcBef>
                          <a:spcPts val="0"/>
                        </a:spcBef>
                      </a:pPr>
                      <a:r>
                        <a:rPr lang="en-US" sz="800" b="0" dirty="0">
                          <a:latin typeface="Aparajita" panose="02020603050405020304" pitchFamily="18" charset="0"/>
                          <a:cs typeface="Aparajita" panose="02020603050405020304" pitchFamily="18" charset="0"/>
                        </a:rPr>
                        <a:t>          50W</a:t>
                      </a:r>
                    </a:p>
                    <a:p>
                      <a:pPr marL="0" algn="ctr">
                        <a:spcBef>
                          <a:spcPts val="0"/>
                        </a:spcBef>
                      </a:pPr>
                      <a:r>
                        <a:rPr lang="en-US" sz="800" b="0" dirty="0">
                          <a:latin typeface="Aparajita" panose="02020603050405020304" pitchFamily="18" charset="0"/>
                          <a:cs typeface="Aparajita" panose="02020603050405020304" pitchFamily="18" charset="0"/>
                        </a:rPr>
                        <a:t>60W</a:t>
                      </a:r>
                    </a:p>
                    <a:p>
                      <a:pPr marL="0" algn="ctr">
                        <a:spcBef>
                          <a:spcPts val="0"/>
                        </a:spcBef>
                      </a:pPr>
                      <a:r>
                        <a:rPr lang="en-US" sz="800" b="0" dirty="0">
                          <a:latin typeface="Aparajita" panose="02020603050405020304" pitchFamily="18" charset="0"/>
                          <a:cs typeface="Aparajita" panose="02020603050405020304" pitchFamily="18" charset="0"/>
                        </a:rPr>
                        <a:t>80W</a:t>
                      </a:r>
                      <a:endParaRPr lang="en-IL" sz="800" b="0"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2EA"/>
                    </a:solidFill>
                  </a:tcPr>
                </a:tc>
                <a:tc>
                  <a:txBody>
                    <a:bodyPr/>
                    <a:lstStyle/>
                    <a:p>
                      <a:pPr marL="277495" algn="ctr" rtl="1">
                        <a:spcBef>
                          <a:spcPts val="290"/>
                        </a:spcBef>
                        <a:tabLst>
                          <a:tab pos="133350" algn="l"/>
                        </a:tabLst>
                      </a:pPr>
                      <a:r>
                        <a:rPr lang="en-US" sz="800" b="0">
                          <a:latin typeface="Aparajita" panose="02020603050405020304" pitchFamily="18" charset="0"/>
                          <a:cs typeface="Aparajita" panose="02020603050405020304" pitchFamily="18" charset="0"/>
                        </a:rPr>
                        <a:t> 4- Type IV</a:t>
                      </a:r>
                      <a:endParaRPr lang="en-US" sz="800" b="0" dirty="0">
                        <a:latin typeface="Aparajita" panose="02020603050405020304" pitchFamily="18" charset="0"/>
                        <a:cs typeface="Aparajita" panose="02020603050405020304" pitchFamily="18" charset="0"/>
                      </a:endParaRPr>
                    </a:p>
                    <a:p>
                      <a:pPr marL="277495" algn="ctr" rtl="1">
                        <a:spcBef>
                          <a:spcPts val="290"/>
                        </a:spcBef>
                        <a:tabLst>
                          <a:tab pos="133350" algn="l"/>
                        </a:tabLst>
                      </a:pPr>
                      <a:r>
                        <a:rPr lang="en-US" sz="800" b="0" dirty="0">
                          <a:latin typeface="Aparajita" panose="02020603050405020304" pitchFamily="18" charset="0"/>
                          <a:cs typeface="Aparajita" panose="02020603050405020304" pitchFamily="18" charset="0"/>
                        </a:rPr>
                        <a:t> 5 - Type V</a:t>
                      </a:r>
                      <a:endParaRPr lang="en-IL" sz="800" b="0"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2EA"/>
                    </a:solidFill>
                  </a:tcPr>
                </a:tc>
                <a:tc>
                  <a:txBody>
                    <a:bodyPr/>
                    <a:lstStyle/>
                    <a:p>
                      <a:pPr marL="17145" algn="ctr">
                        <a:spcBef>
                          <a:spcPts val="170"/>
                        </a:spcBef>
                      </a:pPr>
                      <a:r>
                        <a:rPr lang="en-US" sz="800" b="0" dirty="0">
                          <a:latin typeface="Aparajita" panose="02020603050405020304" pitchFamily="18" charset="0"/>
                          <a:cs typeface="Aparajita" panose="02020603050405020304" pitchFamily="18" charset="0"/>
                        </a:rPr>
                        <a:t>30K</a:t>
                      </a:r>
                    </a:p>
                    <a:p>
                      <a:pPr marL="17145" algn="ctr">
                        <a:spcBef>
                          <a:spcPts val="170"/>
                        </a:spcBef>
                      </a:pPr>
                      <a:r>
                        <a:rPr lang="en-US" sz="800" b="0" dirty="0">
                          <a:latin typeface="Aparajita" panose="02020603050405020304" pitchFamily="18" charset="0"/>
                          <a:cs typeface="Aparajita" panose="02020603050405020304" pitchFamily="18" charset="0"/>
                        </a:rPr>
                        <a:t>40K</a:t>
                      </a:r>
                    </a:p>
                    <a:p>
                      <a:pPr marL="17145" algn="ctr">
                        <a:spcBef>
                          <a:spcPts val="170"/>
                        </a:spcBef>
                      </a:pPr>
                      <a:r>
                        <a:rPr lang="en-US" sz="800" b="0" dirty="0">
                          <a:latin typeface="Aparajita" panose="02020603050405020304" pitchFamily="18" charset="0"/>
                          <a:cs typeface="Aparajita" panose="02020603050405020304" pitchFamily="18" charset="0"/>
                        </a:rPr>
                        <a:t>60K</a:t>
                      </a:r>
                    </a:p>
                    <a:p>
                      <a:pPr marL="17145" algn="ctr">
                        <a:spcBef>
                          <a:spcPts val="170"/>
                        </a:spcBef>
                      </a:pPr>
                      <a:r>
                        <a:rPr lang="en-US" sz="800" b="0" dirty="0">
                          <a:latin typeface="Aparajita" panose="02020603050405020304" pitchFamily="18" charset="0"/>
                          <a:cs typeface="Aparajita" panose="02020603050405020304" pitchFamily="18" charset="0"/>
                        </a:rPr>
                        <a:t>*Amber</a:t>
                      </a:r>
                    </a:p>
                    <a:p>
                      <a:pPr marL="17145" algn="ctr">
                        <a:spcBef>
                          <a:spcPts val="170"/>
                        </a:spcBef>
                      </a:pPr>
                      <a:endParaRPr lang="en-IL" sz="800" b="0"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2EA"/>
                    </a:solidFill>
                  </a:tcPr>
                </a:tc>
                <a:tc>
                  <a:txBody>
                    <a:bodyPr/>
                    <a:lstStyle/>
                    <a:p>
                      <a:pPr marL="19685" marR="139700" lvl="0" indent="0" algn="ctr" defTabSz="914400" eaLnBrk="1" fontAlgn="auto" latinLnBrk="0" hangingPunct="1">
                        <a:lnSpc>
                          <a:spcPct val="140000"/>
                        </a:lnSpc>
                        <a:spcBef>
                          <a:spcPts val="12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parajita" panose="02020603050405020304" pitchFamily="18" charset="0"/>
                          <a:ea typeface="+mn-ea"/>
                          <a:cs typeface="Aparajita" panose="02020603050405020304" pitchFamily="18" charset="0"/>
                        </a:rPr>
                        <a:t>   36AH</a:t>
                      </a:r>
                    </a:p>
                    <a:p>
                      <a:pPr marL="19685" marR="139700" lvl="0" indent="0" algn="ctr" defTabSz="914400" eaLnBrk="1" fontAlgn="auto" latinLnBrk="0" hangingPunct="1">
                        <a:lnSpc>
                          <a:spcPct val="140000"/>
                        </a:lnSpc>
                        <a:spcBef>
                          <a:spcPts val="12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parajita" panose="02020603050405020304" pitchFamily="18" charset="0"/>
                          <a:ea typeface="+mn-ea"/>
                          <a:cs typeface="Aparajita" panose="02020603050405020304" pitchFamily="18" charset="0"/>
                        </a:rPr>
                        <a:t>   60AH</a:t>
                      </a:r>
                    </a:p>
                    <a:p>
                      <a:pPr marL="19685" marR="139700" lvl="0" indent="0" algn="ctr" defTabSz="914400" eaLnBrk="1" fontAlgn="auto" latinLnBrk="0" hangingPunct="1">
                        <a:lnSpc>
                          <a:spcPct val="140000"/>
                        </a:lnSpc>
                        <a:spcBef>
                          <a:spcPts val="12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parajita" panose="02020603050405020304" pitchFamily="18" charset="0"/>
                          <a:ea typeface="+mn-ea"/>
                          <a:cs typeface="Aparajita" panose="02020603050405020304" pitchFamily="18" charset="0"/>
                        </a:rPr>
                        <a:t>   90AH</a:t>
                      </a:r>
                    </a:p>
                    <a:p>
                      <a:pPr marL="19685" marR="139700" lvl="0" indent="0" algn="ctr" defTabSz="914400" eaLnBrk="1" fontAlgn="auto" latinLnBrk="0" hangingPunct="1">
                        <a:lnSpc>
                          <a:spcPct val="140000"/>
                        </a:lnSpc>
                        <a:spcBef>
                          <a:spcPts val="12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parajita" panose="02020603050405020304" pitchFamily="18" charset="0"/>
                          <a:ea typeface="+mn-ea"/>
                          <a:cs typeface="Aparajita" panose="02020603050405020304" pitchFamily="18" charset="0"/>
                        </a:rPr>
                        <a:t>   </a:t>
                      </a:r>
                      <a:endParaRPr kumimoji="0" lang="en-IL" sz="600" b="0" i="0" u="none" strike="noStrike" kern="0" cap="none" spc="0" normalizeH="0" baseline="0" noProof="0" dirty="0">
                        <a:ln>
                          <a:noFill/>
                        </a:ln>
                        <a:solidFill>
                          <a:prstClr val="black"/>
                        </a:solidFill>
                        <a:effectLst/>
                        <a:uLnTx/>
                        <a:uFillTx/>
                        <a:latin typeface="Aparajita" panose="02020603050405020304" pitchFamily="18" charset="0"/>
                        <a:ea typeface="+mn-ea"/>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2EA"/>
                    </a:solidFill>
                  </a:tcPr>
                </a:tc>
                <a:tc>
                  <a:txBody>
                    <a:bodyPr/>
                    <a:lstStyle/>
                    <a:p>
                      <a:pPr marL="19685" marR="139700" lvl="0" indent="0" algn="ctr" defTabSz="914400" eaLnBrk="1" fontAlgn="auto" latinLnBrk="0" hangingPunct="1">
                        <a:lnSpc>
                          <a:spcPct val="140000"/>
                        </a:lnSpc>
                        <a:spcBef>
                          <a:spcPts val="12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Aparajita" panose="02020603050405020304" pitchFamily="18" charset="0"/>
                          <a:ea typeface="+mn-ea"/>
                          <a:cs typeface="Aparajita" panose="02020603050405020304" pitchFamily="18" charset="0"/>
                        </a:rPr>
                        <a:t>BLK- Black</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2EA"/>
                    </a:solidFill>
                  </a:tcPr>
                </a:tc>
                <a:tc>
                  <a:txBody>
                    <a:bodyPr/>
                    <a:lstStyle/>
                    <a:p>
                      <a:pPr marL="180340" algn="l" rtl="1">
                        <a:spcBef>
                          <a:spcPts val="290"/>
                        </a:spcBef>
                        <a:tabLst>
                          <a:tab pos="121920" algn="l"/>
                        </a:tabLst>
                      </a:pPr>
                      <a:r>
                        <a:rPr lang="en-US" sz="600" dirty="0">
                          <a:latin typeface="Aparajita" panose="02020603050405020304" pitchFamily="18" charset="0"/>
                          <a:cs typeface="Aparajita" panose="02020603050405020304" pitchFamily="18" charset="0"/>
                        </a:rPr>
                        <a:t>00 – No motion sensor </a:t>
                      </a:r>
                    </a:p>
                    <a:p>
                      <a:pPr marL="180340" algn="l" rtl="1">
                        <a:spcBef>
                          <a:spcPts val="290"/>
                        </a:spcBef>
                        <a:tabLst>
                          <a:tab pos="121920" algn="l"/>
                        </a:tabLst>
                      </a:pPr>
                      <a:r>
                        <a:rPr lang="en-US" sz="600" dirty="0">
                          <a:latin typeface="Aparajita" panose="02020603050405020304" pitchFamily="18" charset="0"/>
                          <a:cs typeface="Aparajita" panose="02020603050405020304" pitchFamily="18" charset="0"/>
                        </a:rPr>
                        <a:t>01 – Motion sensor</a:t>
                      </a:r>
                      <a:endParaRPr lang="en-IL" sz="600"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2EA"/>
                    </a:solidFill>
                  </a:tcPr>
                </a:tc>
                <a:extLst>
                  <a:ext uri="{0D108BD9-81ED-4DB2-BD59-A6C34878D82A}">
                    <a16:rowId xmlns:a16="http://schemas.microsoft.com/office/drawing/2014/main" val="3278318103"/>
                  </a:ext>
                </a:extLst>
              </a:tr>
            </a:tbl>
          </a:graphicData>
        </a:graphic>
      </p:graphicFrame>
      <p:sp>
        <p:nvSpPr>
          <p:cNvPr id="5" name="TextBox 4">
            <a:extLst>
              <a:ext uri="{FF2B5EF4-FFF2-40B4-BE49-F238E27FC236}">
                <a16:creationId xmlns:a16="http://schemas.microsoft.com/office/drawing/2014/main" id="{4977A08C-0173-5EC1-443B-7696EE01DB61}"/>
              </a:ext>
            </a:extLst>
          </p:cNvPr>
          <p:cNvSpPr txBox="1"/>
          <p:nvPr/>
        </p:nvSpPr>
        <p:spPr>
          <a:xfrm>
            <a:off x="-152400" y="2001633"/>
            <a:ext cx="6115619" cy="246221"/>
          </a:xfrm>
          <a:prstGeom prst="rect">
            <a:avLst/>
          </a:prstGeom>
          <a:noFill/>
        </p:spPr>
        <p:txBody>
          <a:bodyPr wrap="square">
            <a:spAutoFit/>
          </a:bodyPr>
          <a:lstStyle/>
          <a:p>
            <a:pPr marL="241300">
              <a:spcBef>
                <a:spcPts val="475"/>
              </a:spcBef>
              <a:tabLst>
                <a:tab pos="2707005" algn="l"/>
              </a:tabLst>
            </a:pPr>
            <a:r>
              <a:rPr lang="en-US" sz="1000" dirty="0">
                <a:solidFill>
                  <a:srgbClr val="1E91B0"/>
                </a:solidFill>
                <a:effectLst/>
                <a:latin typeface="Minion Pro"/>
                <a:ea typeface="Calibri" panose="020F0502020204030204" pitchFamily="34" charset="0"/>
              </a:rPr>
              <a:t>Ordering</a:t>
            </a:r>
            <a:r>
              <a:rPr lang="en-US" sz="1000" spc="-15" dirty="0">
                <a:solidFill>
                  <a:srgbClr val="1E91B0"/>
                </a:solidFill>
                <a:effectLst/>
                <a:latin typeface="Minion Pro"/>
                <a:ea typeface="Calibri" panose="020F0502020204030204" pitchFamily="34" charset="0"/>
              </a:rPr>
              <a:t> </a:t>
            </a:r>
            <a:r>
              <a:rPr lang="en-US" sz="1000" dirty="0">
                <a:solidFill>
                  <a:srgbClr val="1E91B0"/>
                </a:solidFill>
                <a:effectLst/>
                <a:latin typeface="Minion Pro"/>
                <a:ea typeface="Calibri" panose="020F0502020204030204" pitchFamily="34" charset="0"/>
              </a:rPr>
              <a:t>Guide: </a:t>
            </a:r>
            <a:r>
              <a:rPr lang="en-US" sz="1000" dirty="0">
                <a:effectLst/>
                <a:latin typeface="Minion Pro"/>
                <a:ea typeface="Calibri" panose="020F0502020204030204" pitchFamily="34" charset="0"/>
              </a:rPr>
              <a:t>EXAMPLE: </a:t>
            </a:r>
            <a:r>
              <a:rPr lang="en-US" sz="1000" dirty="0">
                <a:latin typeface="Minion Pro"/>
                <a:ea typeface="Calibri" panose="020F0502020204030204" pitchFamily="34" charset="0"/>
              </a:rPr>
              <a:t>HIGHLIGHT SP-OPTP-A-**RD-18V-**80W-30W-3-30K-36AH-BLK-00</a:t>
            </a:r>
            <a:endParaRPr lang="en-US" sz="1000" dirty="0">
              <a:effectLst/>
              <a:latin typeface="Minion Pro"/>
              <a:ea typeface="Calibri" panose="020F0502020204030204" pitchFamily="34" charset="0"/>
            </a:endParaRPr>
          </a:p>
        </p:txBody>
      </p:sp>
      <p:sp>
        <p:nvSpPr>
          <p:cNvPr id="6" name="תיבת טקסט 5">
            <a:extLst>
              <a:ext uri="{FF2B5EF4-FFF2-40B4-BE49-F238E27FC236}">
                <a16:creationId xmlns:a16="http://schemas.microsoft.com/office/drawing/2014/main" id="{6656CA8D-CAE7-40D6-9BC9-7521FF711CDA}"/>
              </a:ext>
            </a:extLst>
          </p:cNvPr>
          <p:cNvSpPr txBox="1"/>
          <p:nvPr/>
        </p:nvSpPr>
        <p:spPr>
          <a:xfrm flipH="1">
            <a:off x="192243" y="4005422"/>
            <a:ext cx="2621280" cy="16446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1000" b="1" u="sng" dirty="0">
                <a:solidFill>
                  <a:srgbClr val="000000"/>
                </a:solidFill>
                <a:effectLst/>
                <a:highlight>
                  <a:srgbClr val="FFFF00"/>
                </a:highlight>
                <a:latin typeface="Aparajita" panose="02020603050405020304" pitchFamily="18" charset="0"/>
                <a:ea typeface="Times New Roman" panose="02020603050405020304" pitchFamily="18" charset="0"/>
                <a:cs typeface="Aparajita" panose="02020603050405020304" pitchFamily="18" charset="0"/>
              </a:rPr>
              <a:t>*Can customized per to customer requirement</a:t>
            </a:r>
            <a:endParaRPr lang="en-IL" sz="1200" dirty="0">
              <a:effectLst/>
              <a:latin typeface="Aparajita" panose="02020603050405020304" pitchFamily="18" charset="0"/>
              <a:ea typeface="Times New Roman" panose="02020603050405020304" pitchFamily="18" charset="0"/>
              <a:cs typeface="Aparajita" panose="02020603050405020304" pitchFamily="18" charset="0"/>
            </a:endParaRPr>
          </a:p>
        </p:txBody>
      </p:sp>
      <p:sp>
        <p:nvSpPr>
          <p:cNvPr id="7" name="object 2">
            <a:extLst>
              <a:ext uri="{FF2B5EF4-FFF2-40B4-BE49-F238E27FC236}">
                <a16:creationId xmlns:a16="http://schemas.microsoft.com/office/drawing/2014/main" id="{BBBC10C1-105B-55D3-93F0-6D47F8665D9C}"/>
              </a:ext>
            </a:extLst>
          </p:cNvPr>
          <p:cNvSpPr txBox="1">
            <a:spLocks/>
          </p:cNvSpPr>
          <p:nvPr/>
        </p:nvSpPr>
        <p:spPr>
          <a:xfrm>
            <a:off x="4876800" y="203102"/>
            <a:ext cx="2895600"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800" b="1" spc="-114" dirty="0">
                <a:solidFill>
                  <a:srgbClr val="426986"/>
                </a:solidFill>
                <a:latin typeface="Aparajita" panose="02020603050405020304" pitchFamily="18" charset="0"/>
                <a:cs typeface="Aparajita" panose="02020603050405020304" pitchFamily="18" charset="0"/>
              </a:rPr>
              <a:t>HIGHLIGHT SP-OPTR</a:t>
            </a:r>
            <a:endParaRPr lang="en-US" sz="2800" b="1" dirty="0">
              <a:solidFill>
                <a:srgbClr val="426986"/>
              </a:solidFill>
              <a:latin typeface="Aparajita" panose="02020603050405020304" pitchFamily="18" charset="0"/>
              <a:cs typeface="Aparajita"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890839" y="2740931"/>
            <a:ext cx="1820545" cy="452119"/>
          </a:xfrm>
          <a:prstGeom prst="rect">
            <a:avLst/>
          </a:prstGeom>
        </p:spPr>
        <p:txBody>
          <a:bodyPr vert="horz" wrap="square" lIns="0" tIns="12065" rIns="0" bIns="0" rtlCol="0">
            <a:spAutoFit/>
          </a:bodyPr>
          <a:lstStyle/>
          <a:p>
            <a:pPr marL="12700">
              <a:lnSpc>
                <a:spcPct val="100000"/>
              </a:lnSpc>
              <a:spcBef>
                <a:spcPts val="95"/>
              </a:spcBef>
            </a:pPr>
            <a:r>
              <a:rPr dirty="0">
                <a:latin typeface="Aparajita" panose="02020603050405020304" pitchFamily="18" charset="0"/>
                <a:cs typeface="Aparajita" panose="02020603050405020304" pitchFamily="18" charset="0"/>
              </a:rPr>
              <a:t>Contact</a:t>
            </a:r>
            <a:r>
              <a:rPr spc="120" dirty="0">
                <a:latin typeface="Aparajita" panose="02020603050405020304" pitchFamily="18" charset="0"/>
                <a:cs typeface="Aparajita" panose="02020603050405020304" pitchFamily="18" charset="0"/>
              </a:rPr>
              <a:t> </a:t>
            </a:r>
            <a:r>
              <a:rPr spc="30" dirty="0">
                <a:latin typeface="Aparajita" panose="02020603050405020304" pitchFamily="18" charset="0"/>
                <a:cs typeface="Aparajita" panose="02020603050405020304" pitchFamily="18" charset="0"/>
              </a:rPr>
              <a:t>us</a:t>
            </a:r>
          </a:p>
        </p:txBody>
      </p:sp>
      <p:sp>
        <p:nvSpPr>
          <p:cNvPr id="7" name="object 7"/>
          <p:cNvSpPr/>
          <p:nvPr/>
        </p:nvSpPr>
        <p:spPr>
          <a:xfrm>
            <a:off x="2131136" y="3789431"/>
            <a:ext cx="285750" cy="285750"/>
          </a:xfrm>
          <a:custGeom>
            <a:avLst/>
            <a:gdLst/>
            <a:ahLst/>
            <a:cxnLst/>
            <a:rect l="l" t="t" r="r" b="b"/>
            <a:pathLst>
              <a:path w="285750" h="285750">
                <a:moveTo>
                  <a:pt x="161826" y="285750"/>
                </a:moveTo>
                <a:lnTo>
                  <a:pt x="126751" y="285750"/>
                </a:lnTo>
                <a:lnTo>
                  <a:pt x="98676" y="281223"/>
                </a:lnTo>
                <a:lnTo>
                  <a:pt x="59066" y="260743"/>
                </a:lnTo>
                <a:lnTo>
                  <a:pt x="27834" y="229511"/>
                </a:lnTo>
                <a:lnTo>
                  <a:pt x="7354" y="189901"/>
                </a:lnTo>
                <a:lnTo>
                  <a:pt x="0" y="144288"/>
                </a:lnTo>
                <a:lnTo>
                  <a:pt x="7354" y="98675"/>
                </a:lnTo>
                <a:lnTo>
                  <a:pt x="27834" y="59066"/>
                </a:lnTo>
                <a:lnTo>
                  <a:pt x="59066" y="27834"/>
                </a:lnTo>
                <a:lnTo>
                  <a:pt x="98676" y="7354"/>
                </a:lnTo>
                <a:lnTo>
                  <a:pt x="144288" y="0"/>
                </a:lnTo>
                <a:lnTo>
                  <a:pt x="189901" y="7354"/>
                </a:lnTo>
                <a:lnTo>
                  <a:pt x="229511" y="27834"/>
                </a:lnTo>
                <a:lnTo>
                  <a:pt x="260743" y="59066"/>
                </a:lnTo>
                <a:lnTo>
                  <a:pt x="266400" y="70008"/>
                </a:lnTo>
                <a:lnTo>
                  <a:pt x="84322" y="70008"/>
                </a:lnTo>
                <a:lnTo>
                  <a:pt x="79705" y="72086"/>
                </a:lnTo>
                <a:lnTo>
                  <a:pt x="76415" y="75665"/>
                </a:lnTo>
                <a:lnTo>
                  <a:pt x="73529" y="78897"/>
                </a:lnTo>
                <a:lnTo>
                  <a:pt x="71913" y="83052"/>
                </a:lnTo>
                <a:lnTo>
                  <a:pt x="71971" y="88939"/>
                </a:lnTo>
                <a:lnTo>
                  <a:pt x="85072" y="136728"/>
                </a:lnTo>
                <a:lnTo>
                  <a:pt x="112891" y="176147"/>
                </a:lnTo>
                <a:lnTo>
                  <a:pt x="152311" y="203966"/>
                </a:lnTo>
                <a:lnTo>
                  <a:pt x="200099" y="217068"/>
                </a:lnTo>
                <a:lnTo>
                  <a:pt x="204947" y="217529"/>
                </a:lnTo>
                <a:lnTo>
                  <a:pt x="266938" y="217529"/>
                </a:lnTo>
                <a:lnTo>
                  <a:pt x="260743" y="229511"/>
                </a:lnTo>
                <a:lnTo>
                  <a:pt x="229511" y="260743"/>
                </a:lnTo>
                <a:lnTo>
                  <a:pt x="189901" y="281223"/>
                </a:lnTo>
                <a:lnTo>
                  <a:pt x="161826" y="285750"/>
                </a:lnTo>
                <a:close/>
              </a:path>
              <a:path w="285750" h="285750">
                <a:moveTo>
                  <a:pt x="161834" y="170029"/>
                </a:moveTo>
                <a:lnTo>
                  <a:pt x="148925" y="161698"/>
                </a:lnTo>
                <a:lnTo>
                  <a:pt x="137341" y="151640"/>
                </a:lnTo>
                <a:lnTo>
                  <a:pt x="127283" y="140056"/>
                </a:lnTo>
                <a:lnTo>
                  <a:pt x="118951" y="127147"/>
                </a:lnTo>
                <a:lnTo>
                  <a:pt x="132861" y="113237"/>
                </a:lnTo>
                <a:lnTo>
                  <a:pt x="134534" y="106600"/>
                </a:lnTo>
                <a:lnTo>
                  <a:pt x="131129" y="95519"/>
                </a:lnTo>
                <a:lnTo>
                  <a:pt x="130090" y="90440"/>
                </a:lnTo>
                <a:lnTo>
                  <a:pt x="128532" y="76588"/>
                </a:lnTo>
                <a:lnTo>
                  <a:pt x="121202" y="70008"/>
                </a:lnTo>
                <a:lnTo>
                  <a:pt x="266400" y="70008"/>
                </a:lnTo>
                <a:lnTo>
                  <a:pt x="281223" y="98675"/>
                </a:lnTo>
                <a:lnTo>
                  <a:pt x="285750" y="126751"/>
                </a:lnTo>
                <a:lnTo>
                  <a:pt x="285750" y="154446"/>
                </a:lnTo>
                <a:lnTo>
                  <a:pt x="182381" y="154446"/>
                </a:lnTo>
                <a:lnTo>
                  <a:pt x="175743" y="156120"/>
                </a:lnTo>
                <a:lnTo>
                  <a:pt x="161834" y="170029"/>
                </a:lnTo>
                <a:close/>
              </a:path>
              <a:path w="285750" h="285750">
                <a:moveTo>
                  <a:pt x="266938" y="217529"/>
                </a:moveTo>
                <a:lnTo>
                  <a:pt x="204947" y="217529"/>
                </a:lnTo>
                <a:lnTo>
                  <a:pt x="209795" y="215913"/>
                </a:lnTo>
                <a:lnTo>
                  <a:pt x="216952" y="209334"/>
                </a:lnTo>
                <a:lnTo>
                  <a:pt x="219030" y="204716"/>
                </a:lnTo>
                <a:lnTo>
                  <a:pt x="218972" y="167836"/>
                </a:lnTo>
                <a:lnTo>
                  <a:pt x="212393" y="160449"/>
                </a:lnTo>
                <a:lnTo>
                  <a:pt x="198541" y="158890"/>
                </a:lnTo>
                <a:lnTo>
                  <a:pt x="193462" y="157851"/>
                </a:lnTo>
                <a:lnTo>
                  <a:pt x="182381" y="154446"/>
                </a:lnTo>
                <a:lnTo>
                  <a:pt x="285750" y="154446"/>
                </a:lnTo>
                <a:lnTo>
                  <a:pt x="285750" y="161826"/>
                </a:lnTo>
                <a:lnTo>
                  <a:pt x="281223" y="189901"/>
                </a:lnTo>
                <a:lnTo>
                  <a:pt x="266938" y="217529"/>
                </a:lnTo>
                <a:close/>
              </a:path>
            </a:pathLst>
          </a:custGeom>
          <a:solidFill>
            <a:srgbClr val="1278A0"/>
          </a:solidFill>
        </p:spPr>
        <p:txBody>
          <a:bodyPr wrap="square" lIns="0" tIns="0" rIns="0" bIns="0" rtlCol="0"/>
          <a:lstStyle/>
          <a:p>
            <a:endParaRPr>
              <a:latin typeface="Aparajita" panose="02020603050405020304" pitchFamily="18" charset="0"/>
              <a:cs typeface="Aparajita" panose="02020603050405020304" pitchFamily="18" charset="0"/>
            </a:endParaRPr>
          </a:p>
        </p:txBody>
      </p:sp>
      <p:sp>
        <p:nvSpPr>
          <p:cNvPr id="8" name="object 8"/>
          <p:cNvSpPr txBox="1"/>
          <p:nvPr/>
        </p:nvSpPr>
        <p:spPr>
          <a:xfrm>
            <a:off x="2857857" y="3701824"/>
            <a:ext cx="2731770" cy="558800"/>
          </a:xfrm>
          <a:prstGeom prst="rect">
            <a:avLst/>
          </a:prstGeom>
        </p:spPr>
        <p:txBody>
          <a:bodyPr vert="horz" wrap="square" lIns="0" tIns="50800" rIns="0" bIns="0" rtlCol="0">
            <a:spAutoFit/>
          </a:bodyPr>
          <a:lstStyle/>
          <a:p>
            <a:pPr marL="12700">
              <a:lnSpc>
                <a:spcPct val="100000"/>
              </a:lnSpc>
              <a:spcBef>
                <a:spcPts val="400"/>
              </a:spcBef>
            </a:pPr>
            <a:r>
              <a:rPr sz="1500" spc="-10" dirty="0">
                <a:solidFill>
                  <a:srgbClr val="426986"/>
                </a:solidFill>
                <a:latin typeface="Aparajita" panose="02020603050405020304" pitchFamily="18" charset="0"/>
                <a:cs typeface="Aparajita" panose="02020603050405020304" pitchFamily="18" charset="0"/>
              </a:rPr>
              <a:t>+1.201.490.4499</a:t>
            </a:r>
            <a:endParaRPr sz="1500" dirty="0">
              <a:latin typeface="Aparajita" panose="02020603050405020304" pitchFamily="18" charset="0"/>
              <a:cs typeface="Aparajita" panose="02020603050405020304" pitchFamily="18" charset="0"/>
            </a:endParaRPr>
          </a:p>
          <a:p>
            <a:pPr marL="12700">
              <a:lnSpc>
                <a:spcPct val="100000"/>
              </a:lnSpc>
              <a:spcBef>
                <a:spcPts val="300"/>
              </a:spcBef>
            </a:pPr>
            <a:r>
              <a:rPr sz="1500" spc="-114" dirty="0">
                <a:solidFill>
                  <a:srgbClr val="426986"/>
                </a:solidFill>
                <a:latin typeface="Aparajita" panose="02020603050405020304" pitchFamily="18" charset="0"/>
                <a:cs typeface="Aparajita" panose="02020603050405020304" pitchFamily="18" charset="0"/>
              </a:rPr>
              <a:t>Toll</a:t>
            </a:r>
            <a:r>
              <a:rPr sz="1500" spc="-25" dirty="0">
                <a:solidFill>
                  <a:srgbClr val="426986"/>
                </a:solidFill>
                <a:latin typeface="Aparajita" panose="02020603050405020304" pitchFamily="18" charset="0"/>
                <a:cs typeface="Aparajita" panose="02020603050405020304" pitchFamily="18" charset="0"/>
              </a:rPr>
              <a:t> </a:t>
            </a:r>
            <a:r>
              <a:rPr sz="1500" spc="-70" dirty="0">
                <a:solidFill>
                  <a:srgbClr val="426986"/>
                </a:solidFill>
                <a:latin typeface="Aparajita" panose="02020603050405020304" pitchFamily="18" charset="0"/>
                <a:cs typeface="Aparajita" panose="02020603050405020304" pitchFamily="18" charset="0"/>
              </a:rPr>
              <a:t>free:</a:t>
            </a:r>
            <a:r>
              <a:rPr sz="1500" spc="-25" dirty="0">
                <a:solidFill>
                  <a:srgbClr val="426986"/>
                </a:solidFill>
                <a:latin typeface="Aparajita" panose="02020603050405020304" pitchFamily="18" charset="0"/>
                <a:cs typeface="Aparajita" panose="02020603050405020304" pitchFamily="18" charset="0"/>
              </a:rPr>
              <a:t> </a:t>
            </a:r>
            <a:r>
              <a:rPr sz="1500" spc="-55" dirty="0">
                <a:solidFill>
                  <a:srgbClr val="426986"/>
                </a:solidFill>
                <a:latin typeface="Aparajita" panose="02020603050405020304" pitchFamily="18" charset="0"/>
                <a:cs typeface="Aparajita" panose="02020603050405020304" pitchFamily="18" charset="0"/>
              </a:rPr>
              <a:t>1.888.333.SOLAR</a:t>
            </a:r>
            <a:r>
              <a:rPr sz="1500" spc="-25" dirty="0">
                <a:solidFill>
                  <a:srgbClr val="426986"/>
                </a:solidFill>
                <a:latin typeface="Aparajita" panose="02020603050405020304" pitchFamily="18" charset="0"/>
                <a:cs typeface="Aparajita" panose="02020603050405020304" pitchFamily="18" charset="0"/>
              </a:rPr>
              <a:t> </a:t>
            </a:r>
            <a:r>
              <a:rPr sz="1500" spc="-10" dirty="0">
                <a:solidFill>
                  <a:srgbClr val="426986"/>
                </a:solidFill>
                <a:latin typeface="Aparajita" panose="02020603050405020304" pitchFamily="18" charset="0"/>
                <a:cs typeface="Aparajita" panose="02020603050405020304" pitchFamily="18" charset="0"/>
              </a:rPr>
              <a:t>(7652)</a:t>
            </a:r>
            <a:endParaRPr sz="1500" dirty="0">
              <a:latin typeface="Aparajita" panose="02020603050405020304" pitchFamily="18" charset="0"/>
              <a:cs typeface="Aparajita" panose="02020603050405020304" pitchFamily="18" charset="0"/>
            </a:endParaRPr>
          </a:p>
        </p:txBody>
      </p:sp>
      <p:sp>
        <p:nvSpPr>
          <p:cNvPr id="9" name="object 9"/>
          <p:cNvSpPr/>
          <p:nvPr/>
        </p:nvSpPr>
        <p:spPr>
          <a:xfrm>
            <a:off x="2131136" y="4978603"/>
            <a:ext cx="285750" cy="285750"/>
          </a:xfrm>
          <a:custGeom>
            <a:avLst/>
            <a:gdLst/>
            <a:ahLst/>
            <a:cxnLst/>
            <a:rect l="l" t="t" r="r" b="b"/>
            <a:pathLst>
              <a:path w="285750" h="285750">
                <a:moveTo>
                  <a:pt x="161826" y="285750"/>
                </a:moveTo>
                <a:lnTo>
                  <a:pt x="126751" y="285750"/>
                </a:lnTo>
                <a:lnTo>
                  <a:pt x="98676" y="281223"/>
                </a:lnTo>
                <a:lnTo>
                  <a:pt x="59066" y="260743"/>
                </a:lnTo>
                <a:lnTo>
                  <a:pt x="27834" y="229511"/>
                </a:lnTo>
                <a:lnTo>
                  <a:pt x="7354" y="189901"/>
                </a:lnTo>
                <a:lnTo>
                  <a:pt x="0" y="144288"/>
                </a:lnTo>
                <a:lnTo>
                  <a:pt x="7354" y="98675"/>
                </a:lnTo>
                <a:lnTo>
                  <a:pt x="27834" y="59066"/>
                </a:lnTo>
                <a:lnTo>
                  <a:pt x="59066" y="27834"/>
                </a:lnTo>
                <a:lnTo>
                  <a:pt x="98676" y="7354"/>
                </a:lnTo>
                <a:lnTo>
                  <a:pt x="144288" y="0"/>
                </a:lnTo>
                <a:lnTo>
                  <a:pt x="189901" y="7354"/>
                </a:lnTo>
                <a:lnTo>
                  <a:pt x="229511" y="27834"/>
                </a:lnTo>
                <a:lnTo>
                  <a:pt x="260743" y="59066"/>
                </a:lnTo>
                <a:lnTo>
                  <a:pt x="274547" y="85765"/>
                </a:lnTo>
                <a:lnTo>
                  <a:pt x="59158" y="85765"/>
                </a:lnTo>
                <a:lnTo>
                  <a:pt x="75711" y="102329"/>
                </a:lnTo>
                <a:lnTo>
                  <a:pt x="56792" y="102329"/>
                </a:lnTo>
                <a:lnTo>
                  <a:pt x="56792" y="186478"/>
                </a:lnTo>
                <a:lnTo>
                  <a:pt x="75549" y="186478"/>
                </a:lnTo>
                <a:lnTo>
                  <a:pt x="59389" y="202639"/>
                </a:lnTo>
                <a:lnTo>
                  <a:pt x="59259" y="202639"/>
                </a:lnTo>
                <a:lnTo>
                  <a:pt x="60485" y="203620"/>
                </a:lnTo>
                <a:lnTo>
                  <a:pt x="61986" y="204197"/>
                </a:lnTo>
                <a:lnTo>
                  <a:pt x="273831" y="204197"/>
                </a:lnTo>
                <a:lnTo>
                  <a:pt x="260743" y="229511"/>
                </a:lnTo>
                <a:lnTo>
                  <a:pt x="229511" y="260743"/>
                </a:lnTo>
                <a:lnTo>
                  <a:pt x="189901" y="281223"/>
                </a:lnTo>
                <a:lnTo>
                  <a:pt x="161826" y="285750"/>
                </a:lnTo>
                <a:close/>
              </a:path>
              <a:path w="285750" h="285750">
                <a:moveTo>
                  <a:pt x="166971" y="169510"/>
                </a:moveTo>
                <a:lnTo>
                  <a:pt x="147290" y="169510"/>
                </a:lnTo>
                <a:lnTo>
                  <a:pt x="148963" y="168817"/>
                </a:lnTo>
                <a:lnTo>
                  <a:pt x="232016" y="85765"/>
                </a:lnTo>
                <a:lnTo>
                  <a:pt x="274547" y="85765"/>
                </a:lnTo>
                <a:lnTo>
                  <a:pt x="281223" y="98675"/>
                </a:lnTo>
                <a:lnTo>
                  <a:pt x="281812" y="102329"/>
                </a:lnTo>
                <a:lnTo>
                  <a:pt x="234267" y="102329"/>
                </a:lnTo>
                <a:lnTo>
                  <a:pt x="192308" y="144288"/>
                </a:lnTo>
                <a:lnTo>
                  <a:pt x="201702" y="153696"/>
                </a:lnTo>
                <a:lnTo>
                  <a:pt x="182785" y="153696"/>
                </a:lnTo>
                <a:lnTo>
                  <a:pt x="166971" y="169510"/>
                </a:lnTo>
                <a:close/>
              </a:path>
              <a:path w="285750" h="285750">
                <a:moveTo>
                  <a:pt x="75549" y="186478"/>
                </a:moveTo>
                <a:lnTo>
                  <a:pt x="56792" y="186478"/>
                </a:lnTo>
                <a:lnTo>
                  <a:pt x="98982" y="144288"/>
                </a:lnTo>
                <a:lnTo>
                  <a:pt x="98751" y="144288"/>
                </a:lnTo>
                <a:lnTo>
                  <a:pt x="56792" y="102329"/>
                </a:lnTo>
                <a:lnTo>
                  <a:pt x="75711" y="102329"/>
                </a:lnTo>
                <a:lnTo>
                  <a:pt x="127041" y="153696"/>
                </a:lnTo>
                <a:lnTo>
                  <a:pt x="108332" y="153696"/>
                </a:lnTo>
                <a:lnTo>
                  <a:pt x="75549" y="186478"/>
                </a:lnTo>
                <a:close/>
              </a:path>
              <a:path w="285750" h="285750">
                <a:moveTo>
                  <a:pt x="281812" y="186247"/>
                </a:moveTo>
                <a:lnTo>
                  <a:pt x="234267" y="186247"/>
                </a:lnTo>
                <a:lnTo>
                  <a:pt x="234267" y="102329"/>
                </a:lnTo>
                <a:lnTo>
                  <a:pt x="281812" y="102329"/>
                </a:lnTo>
                <a:lnTo>
                  <a:pt x="285750" y="126751"/>
                </a:lnTo>
                <a:lnTo>
                  <a:pt x="285750" y="161826"/>
                </a:lnTo>
                <a:lnTo>
                  <a:pt x="281812" y="186247"/>
                </a:lnTo>
                <a:close/>
              </a:path>
              <a:path w="285750" h="285750">
                <a:moveTo>
                  <a:pt x="150752" y="182785"/>
                </a:moveTo>
                <a:lnTo>
                  <a:pt x="140133" y="182785"/>
                </a:lnTo>
                <a:lnTo>
                  <a:pt x="135112" y="180707"/>
                </a:lnTo>
                <a:lnTo>
                  <a:pt x="108101" y="153696"/>
                </a:lnTo>
                <a:lnTo>
                  <a:pt x="127041" y="153696"/>
                </a:lnTo>
                <a:lnTo>
                  <a:pt x="140883" y="167548"/>
                </a:lnTo>
                <a:lnTo>
                  <a:pt x="142095" y="168817"/>
                </a:lnTo>
                <a:lnTo>
                  <a:pt x="143769" y="169510"/>
                </a:lnTo>
                <a:lnTo>
                  <a:pt x="166971" y="169510"/>
                </a:lnTo>
                <a:lnTo>
                  <a:pt x="155774" y="180707"/>
                </a:lnTo>
                <a:lnTo>
                  <a:pt x="150752" y="182785"/>
                </a:lnTo>
                <a:close/>
              </a:path>
              <a:path w="285750" h="285750">
                <a:moveTo>
                  <a:pt x="273831" y="204197"/>
                </a:moveTo>
                <a:lnTo>
                  <a:pt x="229188" y="204197"/>
                </a:lnTo>
                <a:lnTo>
                  <a:pt x="230689" y="203620"/>
                </a:lnTo>
                <a:lnTo>
                  <a:pt x="231727" y="202639"/>
                </a:lnTo>
                <a:lnTo>
                  <a:pt x="182785" y="153696"/>
                </a:lnTo>
                <a:lnTo>
                  <a:pt x="201702" y="153696"/>
                </a:lnTo>
                <a:lnTo>
                  <a:pt x="234209" y="186247"/>
                </a:lnTo>
                <a:lnTo>
                  <a:pt x="281812" y="186247"/>
                </a:lnTo>
                <a:lnTo>
                  <a:pt x="281223" y="189901"/>
                </a:lnTo>
                <a:lnTo>
                  <a:pt x="273831" y="204197"/>
                </a:lnTo>
                <a:close/>
              </a:path>
            </a:pathLst>
          </a:custGeom>
          <a:solidFill>
            <a:srgbClr val="1278A0"/>
          </a:solidFill>
        </p:spPr>
        <p:txBody>
          <a:bodyPr wrap="square" lIns="0" tIns="0" rIns="0" bIns="0" rtlCol="0"/>
          <a:lstStyle/>
          <a:p>
            <a:endParaRPr>
              <a:latin typeface="Aparajita" panose="02020603050405020304" pitchFamily="18" charset="0"/>
              <a:cs typeface="Aparajita" panose="02020603050405020304" pitchFamily="18" charset="0"/>
            </a:endParaRPr>
          </a:p>
        </p:txBody>
      </p:sp>
      <p:sp>
        <p:nvSpPr>
          <p:cNvPr id="10" name="object 10"/>
          <p:cNvSpPr txBox="1"/>
          <p:nvPr/>
        </p:nvSpPr>
        <p:spPr>
          <a:xfrm>
            <a:off x="2857857" y="5031489"/>
            <a:ext cx="2216785" cy="243656"/>
          </a:xfrm>
          <a:prstGeom prst="rect">
            <a:avLst/>
          </a:prstGeom>
        </p:spPr>
        <p:txBody>
          <a:bodyPr vert="horz" wrap="square" lIns="0" tIns="12700" rIns="0" bIns="0" rtlCol="0">
            <a:spAutoFit/>
          </a:bodyPr>
          <a:lstStyle/>
          <a:p>
            <a:pPr marL="12700">
              <a:lnSpc>
                <a:spcPct val="100000"/>
              </a:lnSpc>
              <a:spcBef>
                <a:spcPts val="100"/>
              </a:spcBef>
            </a:pPr>
            <a:r>
              <a:rPr sz="1500" spc="-40" dirty="0">
                <a:solidFill>
                  <a:srgbClr val="426986"/>
                </a:solidFill>
                <a:latin typeface="Aparajita" panose="02020603050405020304" pitchFamily="18" charset="0"/>
                <a:cs typeface="Aparajita" panose="02020603050405020304" pitchFamily="18" charset="0"/>
                <a:hlinkClick r:id="rId2"/>
              </a:rPr>
              <a:t>contact@solarpathusa.com</a:t>
            </a:r>
            <a:endParaRPr sz="1500">
              <a:latin typeface="Aparajita" panose="02020603050405020304" pitchFamily="18" charset="0"/>
              <a:cs typeface="Aparajita" panose="02020603050405020304" pitchFamily="18" charset="0"/>
            </a:endParaRPr>
          </a:p>
        </p:txBody>
      </p:sp>
      <p:sp>
        <p:nvSpPr>
          <p:cNvPr id="11" name="object 11"/>
          <p:cNvSpPr/>
          <p:nvPr/>
        </p:nvSpPr>
        <p:spPr>
          <a:xfrm>
            <a:off x="2131136" y="6172200"/>
            <a:ext cx="285750" cy="285750"/>
          </a:xfrm>
          <a:custGeom>
            <a:avLst/>
            <a:gdLst/>
            <a:ahLst/>
            <a:cxnLst/>
            <a:rect l="l" t="t" r="r" b="b"/>
            <a:pathLst>
              <a:path w="285750" h="285750">
                <a:moveTo>
                  <a:pt x="161826" y="285750"/>
                </a:moveTo>
                <a:lnTo>
                  <a:pt x="126751" y="285750"/>
                </a:lnTo>
                <a:lnTo>
                  <a:pt x="98676" y="281223"/>
                </a:lnTo>
                <a:lnTo>
                  <a:pt x="59066" y="260743"/>
                </a:lnTo>
                <a:lnTo>
                  <a:pt x="27834" y="229511"/>
                </a:lnTo>
                <a:lnTo>
                  <a:pt x="7464" y="190114"/>
                </a:lnTo>
                <a:lnTo>
                  <a:pt x="7354" y="189901"/>
                </a:lnTo>
                <a:lnTo>
                  <a:pt x="0" y="144288"/>
                </a:lnTo>
                <a:lnTo>
                  <a:pt x="7354" y="98675"/>
                </a:lnTo>
                <a:lnTo>
                  <a:pt x="27834" y="59066"/>
                </a:lnTo>
                <a:lnTo>
                  <a:pt x="59066" y="27834"/>
                </a:lnTo>
                <a:lnTo>
                  <a:pt x="98676" y="7354"/>
                </a:lnTo>
                <a:lnTo>
                  <a:pt x="144288" y="0"/>
                </a:lnTo>
                <a:lnTo>
                  <a:pt x="189901" y="7354"/>
                </a:lnTo>
                <a:lnTo>
                  <a:pt x="229511" y="27834"/>
                </a:lnTo>
                <a:lnTo>
                  <a:pt x="260743" y="59066"/>
                </a:lnTo>
                <a:lnTo>
                  <a:pt x="145549" y="59066"/>
                </a:lnTo>
                <a:lnTo>
                  <a:pt x="143045" y="60832"/>
                </a:lnTo>
                <a:lnTo>
                  <a:pt x="123972" y="60832"/>
                </a:lnTo>
                <a:lnTo>
                  <a:pt x="109889" y="65665"/>
                </a:lnTo>
                <a:lnTo>
                  <a:pt x="96969" y="72663"/>
                </a:lnTo>
                <a:lnTo>
                  <a:pt x="85445" y="81609"/>
                </a:lnTo>
                <a:lnTo>
                  <a:pt x="75549" y="92287"/>
                </a:lnTo>
                <a:lnTo>
                  <a:pt x="277919" y="92287"/>
                </a:lnTo>
                <a:lnTo>
                  <a:pt x="281223" y="98675"/>
                </a:lnTo>
                <a:lnTo>
                  <a:pt x="282100" y="104118"/>
                </a:lnTo>
                <a:lnTo>
                  <a:pt x="67700" y="104118"/>
                </a:lnTo>
                <a:lnTo>
                  <a:pt x="63520" y="112733"/>
                </a:lnTo>
                <a:lnTo>
                  <a:pt x="60276" y="121830"/>
                </a:lnTo>
                <a:lnTo>
                  <a:pt x="58017" y="131348"/>
                </a:lnTo>
                <a:lnTo>
                  <a:pt x="56792" y="141229"/>
                </a:lnTo>
                <a:lnTo>
                  <a:pt x="285750" y="141229"/>
                </a:lnTo>
                <a:lnTo>
                  <a:pt x="285750" y="153003"/>
                </a:lnTo>
                <a:lnTo>
                  <a:pt x="56792" y="153003"/>
                </a:lnTo>
                <a:lnTo>
                  <a:pt x="57886" y="161826"/>
                </a:lnTo>
                <a:lnTo>
                  <a:pt x="57988" y="162649"/>
                </a:lnTo>
                <a:lnTo>
                  <a:pt x="58017" y="162884"/>
                </a:lnTo>
                <a:lnTo>
                  <a:pt x="67700" y="190114"/>
                </a:lnTo>
                <a:lnTo>
                  <a:pt x="281113" y="190114"/>
                </a:lnTo>
                <a:lnTo>
                  <a:pt x="275025" y="201888"/>
                </a:lnTo>
                <a:lnTo>
                  <a:pt x="75496" y="201888"/>
                </a:lnTo>
                <a:lnTo>
                  <a:pt x="85445" y="212623"/>
                </a:lnTo>
                <a:lnTo>
                  <a:pt x="96969" y="221569"/>
                </a:lnTo>
                <a:lnTo>
                  <a:pt x="109889" y="228567"/>
                </a:lnTo>
                <a:lnTo>
                  <a:pt x="123972" y="233401"/>
                </a:lnTo>
                <a:lnTo>
                  <a:pt x="143047" y="233401"/>
                </a:lnTo>
                <a:lnTo>
                  <a:pt x="145500" y="235133"/>
                </a:lnTo>
                <a:lnTo>
                  <a:pt x="255121" y="235133"/>
                </a:lnTo>
                <a:lnTo>
                  <a:pt x="229511" y="260743"/>
                </a:lnTo>
                <a:lnTo>
                  <a:pt x="189901" y="281223"/>
                </a:lnTo>
                <a:lnTo>
                  <a:pt x="161826" y="285750"/>
                </a:lnTo>
                <a:close/>
              </a:path>
              <a:path w="285750" h="285750">
                <a:moveTo>
                  <a:pt x="189076" y="92287"/>
                </a:moveTo>
                <a:lnTo>
                  <a:pt x="175939" y="92287"/>
                </a:lnTo>
                <a:lnTo>
                  <a:pt x="169810" y="82207"/>
                </a:lnTo>
                <a:lnTo>
                  <a:pt x="162619" y="73190"/>
                </a:lnTo>
                <a:lnTo>
                  <a:pt x="154480" y="65439"/>
                </a:lnTo>
                <a:lnTo>
                  <a:pt x="145452" y="59066"/>
                </a:lnTo>
                <a:lnTo>
                  <a:pt x="260743" y="59066"/>
                </a:lnTo>
                <a:lnTo>
                  <a:pt x="261656" y="60832"/>
                </a:lnTo>
                <a:lnTo>
                  <a:pt x="167028" y="60832"/>
                </a:lnTo>
                <a:lnTo>
                  <a:pt x="173484" y="67694"/>
                </a:lnTo>
                <a:lnTo>
                  <a:pt x="179329" y="75260"/>
                </a:lnTo>
                <a:lnTo>
                  <a:pt x="184535" y="83476"/>
                </a:lnTo>
                <a:lnTo>
                  <a:pt x="189076" y="92287"/>
                </a:lnTo>
                <a:close/>
              </a:path>
              <a:path w="285750" h="285750">
                <a:moveTo>
                  <a:pt x="115062" y="92287"/>
                </a:moveTo>
                <a:lnTo>
                  <a:pt x="101925" y="92287"/>
                </a:lnTo>
                <a:lnTo>
                  <a:pt x="106474" y="83476"/>
                </a:lnTo>
                <a:lnTo>
                  <a:pt x="111693" y="75260"/>
                </a:lnTo>
                <a:lnTo>
                  <a:pt x="117541" y="67694"/>
                </a:lnTo>
                <a:lnTo>
                  <a:pt x="123972" y="60832"/>
                </a:lnTo>
                <a:lnTo>
                  <a:pt x="143045" y="60832"/>
                </a:lnTo>
                <a:lnTo>
                  <a:pt x="136510" y="65439"/>
                </a:lnTo>
                <a:lnTo>
                  <a:pt x="128380" y="73190"/>
                </a:lnTo>
                <a:lnTo>
                  <a:pt x="121192" y="82207"/>
                </a:lnTo>
                <a:lnTo>
                  <a:pt x="115062" y="92287"/>
                </a:lnTo>
                <a:close/>
              </a:path>
              <a:path w="285750" h="285750">
                <a:moveTo>
                  <a:pt x="277919" y="92287"/>
                </a:moveTo>
                <a:lnTo>
                  <a:pt x="215452" y="92287"/>
                </a:lnTo>
                <a:lnTo>
                  <a:pt x="205564" y="81609"/>
                </a:lnTo>
                <a:lnTo>
                  <a:pt x="194054" y="72663"/>
                </a:lnTo>
                <a:lnTo>
                  <a:pt x="181136" y="65665"/>
                </a:lnTo>
                <a:lnTo>
                  <a:pt x="167028" y="60832"/>
                </a:lnTo>
                <a:lnTo>
                  <a:pt x="261656" y="60832"/>
                </a:lnTo>
                <a:lnTo>
                  <a:pt x="277919" y="92287"/>
                </a:lnTo>
                <a:close/>
              </a:path>
              <a:path w="285750" h="285750">
                <a:moveTo>
                  <a:pt x="102156" y="141229"/>
                </a:moveTo>
                <a:lnTo>
                  <a:pt x="90324" y="141229"/>
                </a:lnTo>
                <a:lnTo>
                  <a:pt x="91079" y="131478"/>
                </a:lnTo>
                <a:lnTo>
                  <a:pt x="92481" y="122133"/>
                </a:lnTo>
                <a:lnTo>
                  <a:pt x="94566" y="112863"/>
                </a:lnTo>
                <a:lnTo>
                  <a:pt x="97192" y="104118"/>
                </a:lnTo>
                <a:lnTo>
                  <a:pt x="109717" y="104118"/>
                </a:lnTo>
                <a:lnTo>
                  <a:pt x="106842" y="112733"/>
                </a:lnTo>
                <a:lnTo>
                  <a:pt x="104594" y="121830"/>
                </a:lnTo>
                <a:lnTo>
                  <a:pt x="104530" y="122133"/>
                </a:lnTo>
                <a:lnTo>
                  <a:pt x="103018" y="131348"/>
                </a:lnTo>
                <a:lnTo>
                  <a:pt x="102156" y="141229"/>
                </a:lnTo>
                <a:close/>
              </a:path>
              <a:path w="285750" h="285750">
                <a:moveTo>
                  <a:pt x="200734" y="141229"/>
                </a:moveTo>
                <a:lnTo>
                  <a:pt x="188902" y="141229"/>
                </a:lnTo>
                <a:lnTo>
                  <a:pt x="188086" y="131478"/>
                </a:lnTo>
                <a:lnTo>
                  <a:pt x="186550" y="122133"/>
                </a:lnTo>
                <a:lnTo>
                  <a:pt x="184268" y="112863"/>
                </a:lnTo>
                <a:lnTo>
                  <a:pt x="181342" y="104118"/>
                </a:lnTo>
                <a:lnTo>
                  <a:pt x="193866" y="104118"/>
                </a:lnTo>
                <a:lnTo>
                  <a:pt x="196439" y="112733"/>
                </a:lnTo>
                <a:lnTo>
                  <a:pt x="198483" y="121830"/>
                </a:lnTo>
                <a:lnTo>
                  <a:pt x="198551" y="122133"/>
                </a:lnTo>
                <a:lnTo>
                  <a:pt x="199934" y="131348"/>
                </a:lnTo>
                <a:lnTo>
                  <a:pt x="200734" y="141229"/>
                </a:lnTo>
                <a:close/>
              </a:path>
              <a:path w="285750" h="285750">
                <a:moveTo>
                  <a:pt x="285750" y="141229"/>
                </a:moveTo>
                <a:lnTo>
                  <a:pt x="234267" y="141229"/>
                </a:lnTo>
                <a:lnTo>
                  <a:pt x="233081" y="131478"/>
                </a:lnTo>
                <a:lnTo>
                  <a:pt x="233066" y="131348"/>
                </a:lnTo>
                <a:lnTo>
                  <a:pt x="230876" y="122133"/>
                </a:lnTo>
                <a:lnTo>
                  <a:pt x="230804" y="121830"/>
                </a:lnTo>
                <a:lnTo>
                  <a:pt x="227593" y="112863"/>
                </a:lnTo>
                <a:lnTo>
                  <a:pt x="227547" y="112733"/>
                </a:lnTo>
                <a:lnTo>
                  <a:pt x="223359" y="104118"/>
                </a:lnTo>
                <a:lnTo>
                  <a:pt x="282100" y="104118"/>
                </a:lnTo>
                <a:lnTo>
                  <a:pt x="285750" y="126751"/>
                </a:lnTo>
                <a:lnTo>
                  <a:pt x="285750" y="141229"/>
                </a:lnTo>
                <a:close/>
              </a:path>
              <a:path w="285750" h="285750">
                <a:moveTo>
                  <a:pt x="109717" y="190114"/>
                </a:moveTo>
                <a:lnTo>
                  <a:pt x="97192" y="190114"/>
                </a:lnTo>
                <a:lnTo>
                  <a:pt x="94620" y="181499"/>
                </a:lnTo>
                <a:lnTo>
                  <a:pt x="94545" y="181248"/>
                </a:lnTo>
                <a:lnTo>
                  <a:pt x="92575" y="172403"/>
                </a:lnTo>
                <a:lnTo>
                  <a:pt x="92503" y="172078"/>
                </a:lnTo>
                <a:lnTo>
                  <a:pt x="91124" y="162884"/>
                </a:lnTo>
                <a:lnTo>
                  <a:pt x="91024" y="161826"/>
                </a:lnTo>
                <a:lnTo>
                  <a:pt x="90324" y="153003"/>
                </a:lnTo>
                <a:lnTo>
                  <a:pt x="102156" y="153003"/>
                </a:lnTo>
                <a:lnTo>
                  <a:pt x="102894" y="161826"/>
                </a:lnTo>
                <a:lnTo>
                  <a:pt x="102993" y="162884"/>
                </a:lnTo>
                <a:lnTo>
                  <a:pt x="104505" y="172078"/>
                </a:lnTo>
                <a:lnTo>
                  <a:pt x="106760" y="181248"/>
                </a:lnTo>
                <a:lnTo>
                  <a:pt x="109645" y="189901"/>
                </a:lnTo>
                <a:lnTo>
                  <a:pt x="109717" y="190114"/>
                </a:lnTo>
                <a:close/>
              </a:path>
              <a:path w="285750" h="285750">
                <a:moveTo>
                  <a:pt x="193808" y="190114"/>
                </a:moveTo>
                <a:lnTo>
                  <a:pt x="181342" y="190114"/>
                </a:lnTo>
                <a:lnTo>
                  <a:pt x="184217" y="181499"/>
                </a:lnTo>
                <a:lnTo>
                  <a:pt x="186465" y="172403"/>
                </a:lnTo>
                <a:lnTo>
                  <a:pt x="186532" y="172078"/>
                </a:lnTo>
                <a:lnTo>
                  <a:pt x="188041" y="162884"/>
                </a:lnTo>
                <a:lnTo>
                  <a:pt x="188902" y="153003"/>
                </a:lnTo>
                <a:lnTo>
                  <a:pt x="200676" y="153003"/>
                </a:lnTo>
                <a:lnTo>
                  <a:pt x="193872" y="189901"/>
                </a:lnTo>
                <a:lnTo>
                  <a:pt x="193808" y="190114"/>
                </a:lnTo>
                <a:close/>
              </a:path>
              <a:path w="285750" h="285750">
                <a:moveTo>
                  <a:pt x="281113" y="190114"/>
                </a:moveTo>
                <a:lnTo>
                  <a:pt x="223301" y="190114"/>
                </a:lnTo>
                <a:lnTo>
                  <a:pt x="227489" y="181499"/>
                </a:lnTo>
                <a:lnTo>
                  <a:pt x="230746" y="172403"/>
                </a:lnTo>
                <a:lnTo>
                  <a:pt x="233008" y="162884"/>
                </a:lnTo>
                <a:lnTo>
                  <a:pt x="234209" y="153003"/>
                </a:lnTo>
                <a:lnTo>
                  <a:pt x="285750" y="153003"/>
                </a:lnTo>
                <a:lnTo>
                  <a:pt x="285750" y="161826"/>
                </a:lnTo>
                <a:lnTo>
                  <a:pt x="281223" y="189901"/>
                </a:lnTo>
                <a:lnTo>
                  <a:pt x="281113" y="190114"/>
                </a:lnTo>
                <a:close/>
              </a:path>
              <a:path w="285750" h="285750">
                <a:moveTo>
                  <a:pt x="143047" y="233401"/>
                </a:moveTo>
                <a:lnTo>
                  <a:pt x="123972" y="233401"/>
                </a:lnTo>
                <a:lnTo>
                  <a:pt x="117516" y="226538"/>
                </a:lnTo>
                <a:lnTo>
                  <a:pt x="111672" y="218972"/>
                </a:lnTo>
                <a:lnTo>
                  <a:pt x="106466" y="210757"/>
                </a:lnTo>
                <a:lnTo>
                  <a:pt x="101895" y="201888"/>
                </a:lnTo>
                <a:lnTo>
                  <a:pt x="115027" y="201888"/>
                </a:lnTo>
                <a:lnTo>
                  <a:pt x="121184" y="212017"/>
                </a:lnTo>
                <a:lnTo>
                  <a:pt x="128359" y="221021"/>
                </a:lnTo>
                <a:lnTo>
                  <a:pt x="136486" y="228769"/>
                </a:lnTo>
                <a:lnTo>
                  <a:pt x="143047" y="233401"/>
                </a:lnTo>
                <a:close/>
              </a:path>
              <a:path w="285750" h="285750">
                <a:moveTo>
                  <a:pt x="255121" y="235133"/>
                </a:moveTo>
                <a:lnTo>
                  <a:pt x="145500" y="235133"/>
                </a:lnTo>
                <a:lnTo>
                  <a:pt x="154540" y="228769"/>
                </a:lnTo>
                <a:lnTo>
                  <a:pt x="162659" y="221021"/>
                </a:lnTo>
                <a:lnTo>
                  <a:pt x="169822" y="212017"/>
                </a:lnTo>
                <a:lnTo>
                  <a:pt x="175974" y="201888"/>
                </a:lnTo>
                <a:lnTo>
                  <a:pt x="189163" y="201888"/>
                </a:lnTo>
                <a:lnTo>
                  <a:pt x="184585" y="210757"/>
                </a:lnTo>
                <a:lnTo>
                  <a:pt x="179365" y="218972"/>
                </a:lnTo>
                <a:lnTo>
                  <a:pt x="173518" y="226538"/>
                </a:lnTo>
                <a:lnTo>
                  <a:pt x="167086" y="233401"/>
                </a:lnTo>
                <a:lnTo>
                  <a:pt x="256852" y="233401"/>
                </a:lnTo>
                <a:lnTo>
                  <a:pt x="255121" y="235133"/>
                </a:lnTo>
                <a:close/>
              </a:path>
              <a:path w="285750" h="285750">
                <a:moveTo>
                  <a:pt x="256852" y="233401"/>
                </a:moveTo>
                <a:lnTo>
                  <a:pt x="167086" y="233401"/>
                </a:lnTo>
                <a:lnTo>
                  <a:pt x="181161" y="228567"/>
                </a:lnTo>
                <a:lnTo>
                  <a:pt x="194068" y="221569"/>
                </a:lnTo>
                <a:lnTo>
                  <a:pt x="205589" y="212623"/>
                </a:lnTo>
                <a:lnTo>
                  <a:pt x="215563" y="201888"/>
                </a:lnTo>
                <a:lnTo>
                  <a:pt x="275025" y="201888"/>
                </a:lnTo>
                <a:lnTo>
                  <a:pt x="260743" y="229511"/>
                </a:lnTo>
                <a:lnTo>
                  <a:pt x="256852" y="233401"/>
                </a:lnTo>
                <a:close/>
              </a:path>
            </a:pathLst>
          </a:custGeom>
          <a:solidFill>
            <a:srgbClr val="1278A0"/>
          </a:solidFill>
        </p:spPr>
        <p:txBody>
          <a:bodyPr wrap="square" lIns="0" tIns="0" rIns="0" bIns="0" rtlCol="0"/>
          <a:lstStyle/>
          <a:p>
            <a:endParaRPr>
              <a:latin typeface="Aparajita" panose="02020603050405020304" pitchFamily="18" charset="0"/>
              <a:cs typeface="Aparajita" panose="02020603050405020304" pitchFamily="18" charset="0"/>
            </a:endParaRPr>
          </a:p>
        </p:txBody>
      </p:sp>
      <p:sp>
        <p:nvSpPr>
          <p:cNvPr id="12" name="object 12"/>
          <p:cNvSpPr txBox="1"/>
          <p:nvPr/>
        </p:nvSpPr>
        <p:spPr>
          <a:xfrm>
            <a:off x="2857857" y="6200320"/>
            <a:ext cx="1942464" cy="243656"/>
          </a:xfrm>
          <a:prstGeom prst="rect">
            <a:avLst/>
          </a:prstGeom>
        </p:spPr>
        <p:txBody>
          <a:bodyPr vert="horz" wrap="square" lIns="0" tIns="12700" rIns="0" bIns="0" rtlCol="0">
            <a:spAutoFit/>
          </a:bodyPr>
          <a:lstStyle/>
          <a:p>
            <a:pPr marL="12700">
              <a:lnSpc>
                <a:spcPct val="100000"/>
              </a:lnSpc>
              <a:spcBef>
                <a:spcPts val="100"/>
              </a:spcBef>
            </a:pPr>
            <a:r>
              <a:rPr sz="1500" spc="-35" dirty="0">
                <a:solidFill>
                  <a:srgbClr val="426986"/>
                </a:solidFill>
                <a:latin typeface="Aparajita" panose="02020603050405020304" pitchFamily="18" charset="0"/>
                <a:cs typeface="Aparajita" panose="02020603050405020304" pitchFamily="18" charset="0"/>
                <a:hlinkClick r:id="rId3"/>
              </a:rPr>
              <a:t>www.solarpathusa.com</a:t>
            </a:r>
            <a:endParaRPr sz="1500">
              <a:latin typeface="Aparajita" panose="02020603050405020304" pitchFamily="18" charset="0"/>
              <a:cs typeface="Aparajita" panose="02020603050405020304" pitchFamily="18" charset="0"/>
            </a:endParaRPr>
          </a:p>
        </p:txBody>
      </p:sp>
      <p:pic>
        <p:nvPicPr>
          <p:cNvPr id="13" name="object 13"/>
          <p:cNvPicPr/>
          <p:nvPr/>
        </p:nvPicPr>
        <p:blipFill>
          <a:blip r:embed="rId4" cstate="print"/>
          <a:stretch>
            <a:fillRect/>
          </a:stretch>
        </p:blipFill>
        <p:spPr>
          <a:xfrm>
            <a:off x="2303908" y="1295400"/>
            <a:ext cx="2731769" cy="936756"/>
          </a:xfrm>
          <a:prstGeom prst="rect">
            <a:avLst/>
          </a:prstGeom>
        </p:spPr>
      </p:pic>
      <p:cxnSp>
        <p:nvCxnSpPr>
          <p:cNvPr id="14" name="Straight Connector 13">
            <a:extLst>
              <a:ext uri="{FF2B5EF4-FFF2-40B4-BE49-F238E27FC236}">
                <a16:creationId xmlns:a16="http://schemas.microsoft.com/office/drawing/2014/main" id="{C17C3B65-A9B3-E401-39CE-0EC493792AE9}"/>
              </a:ext>
            </a:extLst>
          </p:cNvPr>
          <p:cNvCxnSpPr/>
          <p:nvPr/>
        </p:nvCxnSpPr>
        <p:spPr>
          <a:xfrm>
            <a:off x="1220255" y="7620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9783BA-BA65-42EE-C645-70DD0123D669}"/>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object 6">
            <a:extLst>
              <a:ext uri="{FF2B5EF4-FFF2-40B4-BE49-F238E27FC236}">
                <a16:creationId xmlns:a16="http://schemas.microsoft.com/office/drawing/2014/main" id="{A62C9AF2-FABF-CD4D-B55F-89603ABBC244}"/>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algn="l">
              <a:lnSpc>
                <a:spcPct val="114999"/>
              </a:lnSpc>
              <a:spcBef>
                <a:spcPts val="100"/>
              </a:spcBef>
            </a:pPr>
            <a:r>
              <a:rPr lang="en-US" sz="1600" spc="-30" dirty="0">
                <a:solidFill>
                  <a:srgbClr val="426986"/>
                </a:solidFill>
                <a:latin typeface="Aparajita" panose="02020603050405020304" pitchFamily="18" charset="0"/>
                <a:cs typeface="Aparajita" panose="02020603050405020304" pitchFamily="18" charset="0"/>
              </a:rPr>
              <a:t>12/12</a:t>
            </a:r>
            <a:endParaRPr sz="1600" dirty="0">
              <a:solidFill>
                <a:srgbClr val="426986"/>
              </a:solidFill>
              <a:latin typeface="Aparajita" panose="02020603050405020304" pitchFamily="18" charset="0"/>
              <a:cs typeface="Aparajita"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2997" y="56596"/>
            <a:ext cx="1695158" cy="590217"/>
          </a:xfrm>
          <a:prstGeom prst="rect">
            <a:avLst/>
          </a:prstGeom>
        </p:spPr>
      </p:pic>
      <p:sp>
        <p:nvSpPr>
          <p:cNvPr id="4" name="object 4"/>
          <p:cNvSpPr/>
          <p:nvPr/>
        </p:nvSpPr>
        <p:spPr>
          <a:xfrm>
            <a:off x="0" y="1337413"/>
            <a:ext cx="3886200" cy="8416186"/>
          </a:xfrm>
          <a:custGeom>
            <a:avLst/>
            <a:gdLst/>
            <a:ahLst/>
            <a:cxnLst/>
            <a:rect l="l" t="t" r="r" b="b"/>
            <a:pathLst>
              <a:path w="7772400" h="5628640">
                <a:moveTo>
                  <a:pt x="7772399" y="5628502"/>
                </a:moveTo>
                <a:lnTo>
                  <a:pt x="0" y="5628502"/>
                </a:lnTo>
                <a:lnTo>
                  <a:pt x="0" y="0"/>
                </a:lnTo>
                <a:lnTo>
                  <a:pt x="7772399" y="0"/>
                </a:lnTo>
                <a:lnTo>
                  <a:pt x="7772399" y="5628502"/>
                </a:lnTo>
                <a:close/>
              </a:path>
            </a:pathLst>
          </a:custGeom>
          <a:solidFill>
            <a:srgbClr val="426986"/>
          </a:solidFill>
        </p:spPr>
        <p:txBody>
          <a:bodyPr wrap="square" lIns="0" tIns="0" rIns="0" bIns="0" rtlCol="0"/>
          <a:lstStyle/>
          <a:p>
            <a:endParaRPr sz="2400">
              <a:latin typeface="Aparajita" panose="02020603050405020304" pitchFamily="18" charset="0"/>
              <a:cs typeface="Aparajita" panose="02020603050405020304" pitchFamily="18" charset="0"/>
            </a:endParaRPr>
          </a:p>
        </p:txBody>
      </p:sp>
      <p:sp>
        <p:nvSpPr>
          <p:cNvPr id="6" name="object 6"/>
          <p:cNvSpPr txBox="1"/>
          <p:nvPr/>
        </p:nvSpPr>
        <p:spPr>
          <a:xfrm>
            <a:off x="3886200" y="1377693"/>
            <a:ext cx="3657600" cy="2985946"/>
          </a:xfrm>
          <a:prstGeom prst="rect">
            <a:avLst/>
          </a:prstGeom>
        </p:spPr>
        <p:txBody>
          <a:bodyPr vert="horz" wrap="square" lIns="0" tIns="12700" rIns="0" bIns="0" rtlCol="0">
            <a:spAutoFit/>
          </a:bodyPr>
          <a:lstStyle/>
          <a:p>
            <a:pPr marL="12065" marR="5080" algn="ctr">
              <a:lnSpc>
                <a:spcPct val="114999"/>
              </a:lnSpc>
              <a:spcBef>
                <a:spcPts val="100"/>
              </a:spcBef>
            </a:pPr>
            <a:r>
              <a:rPr sz="2400" spc="-30" dirty="0">
                <a:solidFill>
                  <a:srgbClr val="1D1C1D"/>
                </a:solidFill>
                <a:latin typeface="Aparajita" panose="02020603050405020304" pitchFamily="18" charset="0"/>
                <a:cs typeface="Aparajita" panose="02020603050405020304" pitchFamily="18" charset="0"/>
              </a:rPr>
              <a:t>SolarPath</a:t>
            </a:r>
            <a:r>
              <a:rPr sz="2400" spc="-130" dirty="0">
                <a:solidFill>
                  <a:srgbClr val="1D1C1D"/>
                </a:solidFill>
                <a:latin typeface="Aparajita" panose="02020603050405020304" pitchFamily="18" charset="0"/>
                <a:cs typeface="Aparajita" panose="02020603050405020304" pitchFamily="18" charset="0"/>
              </a:rPr>
              <a:t> </a:t>
            </a:r>
            <a:r>
              <a:rPr sz="2400" spc="-75" dirty="0">
                <a:solidFill>
                  <a:srgbClr val="1D1C1D"/>
                </a:solidFill>
                <a:latin typeface="Aparajita" panose="02020603050405020304" pitchFamily="18" charset="0"/>
                <a:cs typeface="Aparajita" panose="02020603050405020304" pitchFamily="18" charset="0"/>
              </a:rPr>
              <a:t>is</a:t>
            </a:r>
            <a:r>
              <a:rPr sz="2400" spc="-114" dirty="0">
                <a:solidFill>
                  <a:srgbClr val="1D1C1D"/>
                </a:solidFill>
                <a:latin typeface="Aparajita" panose="02020603050405020304" pitchFamily="18" charset="0"/>
                <a:cs typeface="Aparajita" panose="02020603050405020304" pitchFamily="18" charset="0"/>
              </a:rPr>
              <a:t> </a:t>
            </a:r>
            <a:r>
              <a:rPr sz="2400" spc="-10" dirty="0">
                <a:solidFill>
                  <a:srgbClr val="1D1C1D"/>
                </a:solidFill>
                <a:latin typeface="Aparajita" panose="02020603050405020304" pitchFamily="18" charset="0"/>
                <a:cs typeface="Aparajita" panose="02020603050405020304" pitchFamily="18" charset="0"/>
              </a:rPr>
              <a:t>dedicated</a:t>
            </a:r>
            <a:r>
              <a:rPr sz="2400" spc="-114" dirty="0">
                <a:solidFill>
                  <a:srgbClr val="1D1C1D"/>
                </a:solidFill>
                <a:latin typeface="Aparajita" panose="02020603050405020304" pitchFamily="18" charset="0"/>
                <a:cs typeface="Aparajita" panose="02020603050405020304" pitchFamily="18" charset="0"/>
              </a:rPr>
              <a:t> </a:t>
            </a:r>
            <a:r>
              <a:rPr sz="2400" spc="-50" dirty="0">
                <a:solidFill>
                  <a:srgbClr val="1D1C1D"/>
                </a:solidFill>
                <a:latin typeface="Aparajita" panose="02020603050405020304" pitchFamily="18" charset="0"/>
                <a:cs typeface="Aparajita" panose="02020603050405020304" pitchFamily="18" charset="0"/>
              </a:rPr>
              <a:t>to</a:t>
            </a:r>
            <a:r>
              <a:rPr sz="2400" spc="-114" dirty="0">
                <a:solidFill>
                  <a:srgbClr val="1D1C1D"/>
                </a:solidFill>
                <a:latin typeface="Aparajita" panose="02020603050405020304" pitchFamily="18" charset="0"/>
                <a:cs typeface="Aparajita" panose="02020603050405020304" pitchFamily="18" charset="0"/>
              </a:rPr>
              <a:t> </a:t>
            </a:r>
            <a:r>
              <a:rPr sz="2400" spc="-80" dirty="0">
                <a:solidFill>
                  <a:srgbClr val="1D1C1D"/>
                </a:solidFill>
                <a:latin typeface="Aparajita" panose="02020603050405020304" pitchFamily="18" charset="0"/>
                <a:cs typeface="Aparajita" panose="02020603050405020304" pitchFamily="18" charset="0"/>
              </a:rPr>
              <a:t>delivering</a:t>
            </a:r>
            <a:r>
              <a:rPr sz="2400" spc="-105" dirty="0">
                <a:solidFill>
                  <a:srgbClr val="1D1C1D"/>
                </a:solidFill>
                <a:latin typeface="Aparajita" panose="02020603050405020304" pitchFamily="18" charset="0"/>
                <a:cs typeface="Aparajita" panose="02020603050405020304" pitchFamily="18" charset="0"/>
              </a:rPr>
              <a:t> </a:t>
            </a:r>
            <a:r>
              <a:rPr sz="2400" spc="-80" dirty="0">
                <a:solidFill>
                  <a:srgbClr val="1D1C1D"/>
                </a:solidFill>
                <a:latin typeface="Aparajita" panose="02020603050405020304" pitchFamily="18" charset="0"/>
                <a:cs typeface="Aparajita" panose="02020603050405020304" pitchFamily="18" charset="0"/>
              </a:rPr>
              <a:t>architectural</a:t>
            </a:r>
            <a:r>
              <a:rPr sz="2400" spc="-110" dirty="0">
                <a:solidFill>
                  <a:srgbClr val="1D1C1D"/>
                </a:solidFill>
                <a:latin typeface="Aparajita" panose="02020603050405020304" pitchFamily="18" charset="0"/>
                <a:cs typeface="Aparajita" panose="02020603050405020304" pitchFamily="18" charset="0"/>
              </a:rPr>
              <a:t> </a:t>
            </a:r>
            <a:r>
              <a:rPr sz="2400" spc="-25" dirty="0">
                <a:solidFill>
                  <a:srgbClr val="1D1C1D"/>
                </a:solidFill>
                <a:latin typeface="Aparajita" panose="02020603050405020304" pitchFamily="18" charset="0"/>
                <a:cs typeface="Aparajita" panose="02020603050405020304" pitchFamily="18" charset="0"/>
              </a:rPr>
              <a:t>and </a:t>
            </a:r>
            <a:r>
              <a:rPr sz="2400" spc="-65" dirty="0">
                <a:solidFill>
                  <a:srgbClr val="1D1C1D"/>
                </a:solidFill>
                <a:latin typeface="Aparajita" panose="02020603050405020304" pitchFamily="18" charset="0"/>
                <a:cs typeface="Aparajita" panose="02020603050405020304" pitchFamily="18" charset="0"/>
              </a:rPr>
              <a:t>commercial-</a:t>
            </a:r>
            <a:r>
              <a:rPr sz="2400" dirty="0">
                <a:solidFill>
                  <a:srgbClr val="1D1C1D"/>
                </a:solidFill>
                <a:latin typeface="Aparajita" panose="02020603050405020304" pitchFamily="18" charset="0"/>
                <a:cs typeface="Aparajita" panose="02020603050405020304" pitchFamily="18" charset="0"/>
              </a:rPr>
              <a:t>grade</a:t>
            </a:r>
            <a:r>
              <a:rPr sz="2400" spc="-65" dirty="0">
                <a:solidFill>
                  <a:srgbClr val="1D1C1D"/>
                </a:solidFill>
                <a:latin typeface="Aparajita" panose="02020603050405020304" pitchFamily="18" charset="0"/>
                <a:cs typeface="Aparajita" panose="02020603050405020304" pitchFamily="18" charset="0"/>
              </a:rPr>
              <a:t> </a:t>
            </a:r>
            <a:r>
              <a:rPr sz="2400" spc="-60" dirty="0">
                <a:solidFill>
                  <a:srgbClr val="1D1C1D"/>
                </a:solidFill>
                <a:latin typeface="Aparajita" panose="02020603050405020304" pitchFamily="18" charset="0"/>
                <a:cs typeface="Aparajita" panose="02020603050405020304" pitchFamily="18" charset="0"/>
              </a:rPr>
              <a:t>solar lighting</a:t>
            </a:r>
            <a:r>
              <a:rPr sz="2400" spc="-65" dirty="0">
                <a:solidFill>
                  <a:srgbClr val="1D1C1D"/>
                </a:solidFill>
                <a:latin typeface="Aparajita" panose="02020603050405020304" pitchFamily="18" charset="0"/>
                <a:cs typeface="Aparajita" panose="02020603050405020304" pitchFamily="18" charset="0"/>
              </a:rPr>
              <a:t> </a:t>
            </a:r>
            <a:r>
              <a:rPr sz="2400" spc="-80" dirty="0">
                <a:solidFill>
                  <a:srgbClr val="1D1C1D"/>
                </a:solidFill>
                <a:latin typeface="Aparajita" panose="02020603050405020304" pitchFamily="18" charset="0"/>
                <a:cs typeface="Aparajita" panose="02020603050405020304" pitchFamily="18" charset="0"/>
              </a:rPr>
              <a:t>that</a:t>
            </a:r>
            <a:r>
              <a:rPr sz="2400" spc="-60" dirty="0">
                <a:solidFill>
                  <a:srgbClr val="1D1C1D"/>
                </a:solidFill>
                <a:latin typeface="Aparajita" panose="02020603050405020304" pitchFamily="18" charset="0"/>
                <a:cs typeface="Aparajita" panose="02020603050405020304" pitchFamily="18" charset="0"/>
              </a:rPr>
              <a:t> </a:t>
            </a:r>
            <a:r>
              <a:rPr sz="2400" dirty="0">
                <a:solidFill>
                  <a:srgbClr val="1D1C1D"/>
                </a:solidFill>
                <a:latin typeface="Aparajita" panose="02020603050405020304" pitchFamily="18" charset="0"/>
                <a:cs typeface="Aparajita" panose="02020603050405020304" pitchFamily="18" charset="0"/>
              </a:rPr>
              <a:t>can</a:t>
            </a:r>
            <a:r>
              <a:rPr sz="2400" spc="-65" dirty="0">
                <a:solidFill>
                  <a:srgbClr val="1D1C1D"/>
                </a:solidFill>
                <a:latin typeface="Aparajita" panose="02020603050405020304" pitchFamily="18" charset="0"/>
                <a:cs typeface="Aparajita" panose="02020603050405020304" pitchFamily="18" charset="0"/>
              </a:rPr>
              <a:t> </a:t>
            </a:r>
            <a:r>
              <a:rPr sz="2400" dirty="0">
                <a:solidFill>
                  <a:srgbClr val="1D1C1D"/>
                </a:solidFill>
                <a:latin typeface="Aparajita" panose="02020603050405020304" pitchFamily="18" charset="0"/>
                <a:cs typeface="Aparajita" panose="02020603050405020304" pitchFamily="18" charset="0"/>
              </a:rPr>
              <a:t>be</a:t>
            </a:r>
            <a:r>
              <a:rPr sz="2400" spc="-60" dirty="0">
                <a:solidFill>
                  <a:srgbClr val="1D1C1D"/>
                </a:solidFill>
                <a:latin typeface="Aparajita" panose="02020603050405020304" pitchFamily="18" charset="0"/>
                <a:cs typeface="Aparajita" panose="02020603050405020304" pitchFamily="18" charset="0"/>
              </a:rPr>
              <a:t> </a:t>
            </a:r>
            <a:r>
              <a:rPr sz="2400" spc="-20" dirty="0">
                <a:solidFill>
                  <a:srgbClr val="1D1C1D"/>
                </a:solidFill>
                <a:latin typeface="Aparajita" panose="02020603050405020304" pitchFamily="18" charset="0"/>
                <a:cs typeface="Aparajita" panose="02020603050405020304" pitchFamily="18" charset="0"/>
              </a:rPr>
              <a:t>customized </a:t>
            </a:r>
            <a:r>
              <a:rPr sz="2400" spc="-50" dirty="0">
                <a:solidFill>
                  <a:srgbClr val="1D1C1D"/>
                </a:solidFill>
                <a:latin typeface="Aparajita" panose="02020603050405020304" pitchFamily="18" charset="0"/>
                <a:cs typeface="Aparajita" panose="02020603050405020304" pitchFamily="18" charset="0"/>
              </a:rPr>
              <a:t>to</a:t>
            </a:r>
            <a:r>
              <a:rPr sz="2400" spc="-90" dirty="0">
                <a:solidFill>
                  <a:srgbClr val="1D1C1D"/>
                </a:solidFill>
                <a:latin typeface="Aparajita" panose="02020603050405020304" pitchFamily="18" charset="0"/>
                <a:cs typeface="Aparajita" panose="02020603050405020304" pitchFamily="18" charset="0"/>
              </a:rPr>
              <a:t> </a:t>
            </a:r>
            <a:r>
              <a:rPr sz="2400" spc="-100" dirty="0">
                <a:solidFill>
                  <a:srgbClr val="1D1C1D"/>
                </a:solidFill>
                <a:latin typeface="Aparajita" panose="02020603050405020304" pitchFamily="18" charset="0"/>
                <a:cs typeface="Aparajita" panose="02020603050405020304" pitchFamily="18" charset="0"/>
              </a:rPr>
              <a:t>meet</a:t>
            </a:r>
            <a:r>
              <a:rPr sz="2400" spc="-85" dirty="0">
                <a:solidFill>
                  <a:srgbClr val="1D1C1D"/>
                </a:solidFill>
                <a:latin typeface="Aparajita" panose="02020603050405020304" pitchFamily="18" charset="0"/>
                <a:cs typeface="Aparajita" panose="02020603050405020304" pitchFamily="18" charset="0"/>
              </a:rPr>
              <a:t> </a:t>
            </a:r>
            <a:r>
              <a:rPr sz="2400" spc="-35" dirty="0">
                <a:solidFill>
                  <a:srgbClr val="1D1C1D"/>
                </a:solidFill>
                <a:latin typeface="Aparajita" panose="02020603050405020304" pitchFamily="18" charset="0"/>
                <a:cs typeface="Aparajita" panose="02020603050405020304" pitchFamily="18" charset="0"/>
              </a:rPr>
              <a:t>specific</a:t>
            </a:r>
            <a:r>
              <a:rPr sz="2400" spc="-90" dirty="0">
                <a:solidFill>
                  <a:srgbClr val="1D1C1D"/>
                </a:solidFill>
                <a:latin typeface="Aparajita" panose="02020603050405020304" pitchFamily="18" charset="0"/>
                <a:cs typeface="Aparajita" panose="02020603050405020304" pitchFamily="18" charset="0"/>
              </a:rPr>
              <a:t> </a:t>
            </a:r>
            <a:r>
              <a:rPr sz="2400" spc="-100" dirty="0">
                <a:solidFill>
                  <a:srgbClr val="1D1C1D"/>
                </a:solidFill>
                <a:latin typeface="Aparajita" panose="02020603050405020304" pitchFamily="18" charset="0"/>
                <a:cs typeface="Aparajita" panose="02020603050405020304" pitchFamily="18" charset="0"/>
              </a:rPr>
              <a:t>client</a:t>
            </a:r>
            <a:r>
              <a:rPr sz="2400" spc="-85" dirty="0">
                <a:solidFill>
                  <a:srgbClr val="1D1C1D"/>
                </a:solidFill>
                <a:latin typeface="Aparajita" panose="02020603050405020304" pitchFamily="18" charset="0"/>
                <a:cs typeface="Aparajita" panose="02020603050405020304" pitchFamily="18" charset="0"/>
              </a:rPr>
              <a:t> </a:t>
            </a:r>
            <a:r>
              <a:rPr sz="2400" spc="-105" dirty="0">
                <a:solidFill>
                  <a:srgbClr val="1D1C1D"/>
                </a:solidFill>
                <a:latin typeface="Aparajita" panose="02020603050405020304" pitchFamily="18" charset="0"/>
                <a:cs typeface="Aparajita" panose="02020603050405020304" pitchFamily="18" charset="0"/>
              </a:rPr>
              <a:t>requests,</a:t>
            </a:r>
            <a:r>
              <a:rPr sz="2400" spc="-85" dirty="0">
                <a:solidFill>
                  <a:srgbClr val="1D1C1D"/>
                </a:solidFill>
                <a:latin typeface="Aparajita" panose="02020603050405020304" pitchFamily="18" charset="0"/>
                <a:cs typeface="Aparajita" panose="02020603050405020304" pitchFamily="18" charset="0"/>
              </a:rPr>
              <a:t> </a:t>
            </a:r>
            <a:r>
              <a:rPr sz="2400" spc="-50" dirty="0">
                <a:solidFill>
                  <a:srgbClr val="1D1C1D"/>
                </a:solidFill>
                <a:latin typeface="Aparajita" panose="02020603050405020304" pitchFamily="18" charset="0"/>
                <a:cs typeface="Aparajita" panose="02020603050405020304" pitchFamily="18" charset="0"/>
              </a:rPr>
              <a:t>both</a:t>
            </a:r>
            <a:r>
              <a:rPr sz="2400" spc="-85" dirty="0">
                <a:solidFill>
                  <a:srgbClr val="1D1C1D"/>
                </a:solidFill>
                <a:latin typeface="Aparajita" panose="02020603050405020304" pitchFamily="18" charset="0"/>
                <a:cs typeface="Aparajita" panose="02020603050405020304" pitchFamily="18" charset="0"/>
              </a:rPr>
              <a:t> </a:t>
            </a:r>
            <a:r>
              <a:rPr sz="2400" spc="-130" dirty="0">
                <a:solidFill>
                  <a:srgbClr val="1D1C1D"/>
                </a:solidFill>
                <a:latin typeface="Aparajita" panose="02020603050405020304" pitchFamily="18" charset="0"/>
                <a:cs typeface="Aparajita" panose="02020603050405020304" pitchFamily="18" charset="0"/>
              </a:rPr>
              <a:t>in</a:t>
            </a:r>
            <a:r>
              <a:rPr sz="2400" spc="-85" dirty="0">
                <a:solidFill>
                  <a:srgbClr val="1D1C1D"/>
                </a:solidFill>
                <a:latin typeface="Aparajita" panose="02020603050405020304" pitchFamily="18" charset="0"/>
                <a:cs typeface="Aparajita" panose="02020603050405020304" pitchFamily="18" charset="0"/>
              </a:rPr>
              <a:t> </a:t>
            </a:r>
            <a:r>
              <a:rPr sz="2400" spc="-10" dirty="0">
                <a:solidFill>
                  <a:srgbClr val="1D1C1D"/>
                </a:solidFill>
                <a:latin typeface="Aparajita" panose="02020603050405020304" pitchFamily="18" charset="0"/>
                <a:cs typeface="Aparajita" panose="02020603050405020304" pitchFamily="18" charset="0"/>
              </a:rPr>
              <a:t>technical </a:t>
            </a:r>
            <a:r>
              <a:rPr sz="2400" spc="-45" dirty="0">
                <a:solidFill>
                  <a:srgbClr val="1D1C1D"/>
                </a:solidFill>
                <a:latin typeface="Aparajita" panose="02020603050405020304" pitchFamily="18" charset="0"/>
                <a:cs typeface="Aparajita" panose="02020603050405020304" pitchFamily="18" charset="0"/>
              </a:rPr>
              <a:t>specifications</a:t>
            </a:r>
            <a:r>
              <a:rPr sz="2400" spc="-70" dirty="0">
                <a:solidFill>
                  <a:srgbClr val="1D1C1D"/>
                </a:solidFill>
                <a:latin typeface="Aparajita" panose="02020603050405020304" pitchFamily="18" charset="0"/>
                <a:cs typeface="Aparajita" panose="02020603050405020304" pitchFamily="18" charset="0"/>
              </a:rPr>
              <a:t> </a:t>
            </a:r>
            <a:r>
              <a:rPr sz="2400" dirty="0">
                <a:solidFill>
                  <a:srgbClr val="1D1C1D"/>
                </a:solidFill>
                <a:latin typeface="Aparajita" panose="02020603050405020304" pitchFamily="18" charset="0"/>
                <a:cs typeface="Aparajita" panose="02020603050405020304" pitchFamily="18" charset="0"/>
              </a:rPr>
              <a:t>and</a:t>
            </a:r>
            <a:r>
              <a:rPr sz="2400" spc="-65" dirty="0">
                <a:solidFill>
                  <a:srgbClr val="1D1C1D"/>
                </a:solidFill>
                <a:latin typeface="Aparajita" panose="02020603050405020304" pitchFamily="18" charset="0"/>
                <a:cs typeface="Aparajita" panose="02020603050405020304" pitchFamily="18" charset="0"/>
              </a:rPr>
              <a:t> </a:t>
            </a:r>
            <a:r>
              <a:rPr sz="2400" spc="-60" dirty="0">
                <a:solidFill>
                  <a:srgbClr val="1D1C1D"/>
                </a:solidFill>
                <a:latin typeface="Aparajita" panose="02020603050405020304" pitchFamily="18" charset="0"/>
                <a:cs typeface="Aparajita" panose="02020603050405020304" pitchFamily="18" charset="0"/>
              </a:rPr>
              <a:t>aesthetic</a:t>
            </a:r>
            <a:r>
              <a:rPr sz="2400" spc="-70" dirty="0">
                <a:solidFill>
                  <a:srgbClr val="1D1C1D"/>
                </a:solidFill>
                <a:latin typeface="Aparajita" panose="02020603050405020304" pitchFamily="18" charset="0"/>
                <a:cs typeface="Aparajita" panose="02020603050405020304" pitchFamily="18" charset="0"/>
              </a:rPr>
              <a:t> </a:t>
            </a:r>
            <a:r>
              <a:rPr sz="2400" spc="-65" dirty="0">
                <a:solidFill>
                  <a:srgbClr val="1D1C1D"/>
                </a:solidFill>
                <a:latin typeface="Aparajita" panose="02020603050405020304" pitchFamily="18" charset="0"/>
                <a:cs typeface="Aparajita" panose="02020603050405020304" pitchFamily="18" charset="0"/>
              </a:rPr>
              <a:t>design, </a:t>
            </a:r>
            <a:r>
              <a:rPr sz="2400" spc="-70" dirty="0">
                <a:solidFill>
                  <a:srgbClr val="1D1C1D"/>
                </a:solidFill>
                <a:latin typeface="Aparajita" panose="02020603050405020304" pitchFamily="18" charset="0"/>
                <a:cs typeface="Aparajita" panose="02020603050405020304" pitchFamily="18" charset="0"/>
              </a:rPr>
              <a:t>ensuring </a:t>
            </a:r>
            <a:r>
              <a:rPr sz="2400" spc="105" dirty="0">
                <a:solidFill>
                  <a:srgbClr val="1D1C1D"/>
                </a:solidFill>
                <a:latin typeface="Aparajita" panose="02020603050405020304" pitchFamily="18" charset="0"/>
                <a:cs typeface="Aparajita" panose="02020603050405020304" pitchFamily="18" charset="0"/>
              </a:rPr>
              <a:t>a</a:t>
            </a:r>
            <a:r>
              <a:rPr sz="2400" spc="-65" dirty="0">
                <a:solidFill>
                  <a:srgbClr val="1D1C1D"/>
                </a:solidFill>
                <a:latin typeface="Aparajita" panose="02020603050405020304" pitchFamily="18" charset="0"/>
                <a:cs typeface="Aparajita" panose="02020603050405020304" pitchFamily="18" charset="0"/>
              </a:rPr>
              <a:t> </a:t>
            </a:r>
            <a:r>
              <a:rPr sz="2400" spc="-10" dirty="0">
                <a:solidFill>
                  <a:srgbClr val="1D1C1D"/>
                </a:solidFill>
                <a:latin typeface="Aparajita" panose="02020603050405020304" pitchFamily="18" charset="0"/>
                <a:cs typeface="Aparajita" panose="02020603050405020304" pitchFamily="18" charset="0"/>
              </a:rPr>
              <a:t>perfect </a:t>
            </a:r>
            <a:r>
              <a:rPr sz="2400" spc="-140" dirty="0">
                <a:solidFill>
                  <a:srgbClr val="1D1C1D"/>
                </a:solidFill>
                <a:latin typeface="Aparajita" panose="02020603050405020304" pitchFamily="18" charset="0"/>
                <a:cs typeface="Aparajita" panose="02020603050405020304" pitchFamily="18" charset="0"/>
              </a:rPr>
              <a:t>fit</a:t>
            </a:r>
            <a:r>
              <a:rPr sz="2400" spc="-85" dirty="0">
                <a:solidFill>
                  <a:srgbClr val="1D1C1D"/>
                </a:solidFill>
                <a:latin typeface="Aparajita" panose="02020603050405020304" pitchFamily="18" charset="0"/>
                <a:cs typeface="Aparajita" panose="02020603050405020304" pitchFamily="18" charset="0"/>
              </a:rPr>
              <a:t> </a:t>
            </a:r>
            <a:r>
              <a:rPr sz="2400" spc="-90" dirty="0">
                <a:solidFill>
                  <a:srgbClr val="1D1C1D"/>
                </a:solidFill>
                <a:latin typeface="Aparajita" panose="02020603050405020304" pitchFamily="18" charset="0"/>
                <a:cs typeface="Aparajita" panose="02020603050405020304" pitchFamily="18" charset="0"/>
              </a:rPr>
              <a:t>for</a:t>
            </a:r>
            <a:r>
              <a:rPr sz="2400" spc="-100" dirty="0">
                <a:solidFill>
                  <a:srgbClr val="1D1C1D"/>
                </a:solidFill>
                <a:latin typeface="Aparajita" panose="02020603050405020304" pitchFamily="18" charset="0"/>
                <a:cs typeface="Aparajita" panose="02020603050405020304" pitchFamily="18" charset="0"/>
              </a:rPr>
              <a:t> </a:t>
            </a:r>
            <a:r>
              <a:rPr sz="2400" spc="105" dirty="0">
                <a:solidFill>
                  <a:srgbClr val="1D1C1D"/>
                </a:solidFill>
                <a:latin typeface="Aparajita" panose="02020603050405020304" pitchFamily="18" charset="0"/>
                <a:cs typeface="Aparajita" panose="02020603050405020304" pitchFamily="18" charset="0"/>
              </a:rPr>
              <a:t>a</a:t>
            </a:r>
            <a:r>
              <a:rPr sz="2400" spc="-110" dirty="0">
                <a:solidFill>
                  <a:srgbClr val="1D1C1D"/>
                </a:solidFill>
                <a:latin typeface="Aparajita" panose="02020603050405020304" pitchFamily="18" charset="0"/>
                <a:cs typeface="Aparajita" panose="02020603050405020304" pitchFamily="18" charset="0"/>
              </a:rPr>
              <a:t> </a:t>
            </a:r>
            <a:r>
              <a:rPr sz="2400" spc="-85" dirty="0">
                <a:solidFill>
                  <a:srgbClr val="1D1C1D"/>
                </a:solidFill>
                <a:latin typeface="Aparajita" panose="02020603050405020304" pitchFamily="18" charset="0"/>
                <a:cs typeface="Aparajita" panose="02020603050405020304" pitchFamily="18" charset="0"/>
              </a:rPr>
              <a:t>diverse</a:t>
            </a:r>
            <a:r>
              <a:rPr sz="2400" spc="-95" dirty="0">
                <a:solidFill>
                  <a:srgbClr val="1D1C1D"/>
                </a:solidFill>
                <a:latin typeface="Aparajita" panose="02020603050405020304" pitchFamily="18" charset="0"/>
                <a:cs typeface="Aparajita" panose="02020603050405020304" pitchFamily="18" charset="0"/>
              </a:rPr>
              <a:t> </a:t>
            </a:r>
            <a:r>
              <a:rPr sz="2400" dirty="0">
                <a:solidFill>
                  <a:srgbClr val="1D1C1D"/>
                </a:solidFill>
                <a:latin typeface="Aparajita" panose="02020603050405020304" pitchFamily="18" charset="0"/>
                <a:cs typeface="Aparajita" panose="02020603050405020304" pitchFamily="18" charset="0"/>
              </a:rPr>
              <a:t>range</a:t>
            </a:r>
            <a:r>
              <a:rPr sz="2400" spc="-100" dirty="0">
                <a:solidFill>
                  <a:srgbClr val="1D1C1D"/>
                </a:solidFill>
                <a:latin typeface="Aparajita" panose="02020603050405020304" pitchFamily="18" charset="0"/>
                <a:cs typeface="Aparajita" panose="02020603050405020304" pitchFamily="18" charset="0"/>
              </a:rPr>
              <a:t> </a:t>
            </a:r>
            <a:r>
              <a:rPr sz="2400" dirty="0">
                <a:solidFill>
                  <a:srgbClr val="1D1C1D"/>
                </a:solidFill>
                <a:latin typeface="Aparajita" panose="02020603050405020304" pitchFamily="18" charset="0"/>
                <a:cs typeface="Aparajita" panose="02020603050405020304" pitchFamily="18" charset="0"/>
              </a:rPr>
              <a:t>of</a:t>
            </a:r>
            <a:r>
              <a:rPr sz="2400" spc="-95" dirty="0">
                <a:solidFill>
                  <a:srgbClr val="1D1C1D"/>
                </a:solidFill>
                <a:latin typeface="Aparajita" panose="02020603050405020304" pitchFamily="18" charset="0"/>
                <a:cs typeface="Aparajita" panose="02020603050405020304" pitchFamily="18" charset="0"/>
              </a:rPr>
              <a:t> </a:t>
            </a:r>
            <a:r>
              <a:rPr sz="2400" spc="-10" dirty="0">
                <a:solidFill>
                  <a:srgbClr val="1D1C1D"/>
                </a:solidFill>
                <a:latin typeface="Aparajita" panose="02020603050405020304" pitchFamily="18" charset="0"/>
                <a:cs typeface="Aparajita" panose="02020603050405020304" pitchFamily="18" charset="0"/>
              </a:rPr>
              <a:t>needs.</a:t>
            </a:r>
            <a:endParaRPr sz="2400" dirty="0">
              <a:latin typeface="Aparajita" panose="02020603050405020304" pitchFamily="18" charset="0"/>
              <a:cs typeface="Aparajita" panose="02020603050405020304" pitchFamily="18" charset="0"/>
            </a:endParaRPr>
          </a:p>
        </p:txBody>
      </p:sp>
      <p:sp>
        <p:nvSpPr>
          <p:cNvPr id="7" name="object 7"/>
          <p:cNvSpPr txBox="1">
            <a:spLocks noGrp="1"/>
          </p:cNvSpPr>
          <p:nvPr>
            <p:ph type="title"/>
          </p:nvPr>
        </p:nvSpPr>
        <p:spPr>
          <a:xfrm>
            <a:off x="2908790" y="770591"/>
            <a:ext cx="1224280" cy="566822"/>
          </a:xfrm>
          <a:prstGeom prst="rect">
            <a:avLst/>
          </a:prstGeom>
        </p:spPr>
        <p:txBody>
          <a:bodyPr vert="horz" wrap="square" lIns="0" tIns="12700" rIns="0" bIns="0" rtlCol="0">
            <a:spAutoFit/>
          </a:bodyPr>
          <a:lstStyle/>
          <a:p>
            <a:pPr marL="12700">
              <a:lnSpc>
                <a:spcPct val="100000"/>
              </a:lnSpc>
              <a:spcBef>
                <a:spcPts val="100"/>
              </a:spcBef>
            </a:pPr>
            <a:r>
              <a:rPr lang="en-US" sz="3600" spc="-270" dirty="0">
                <a:latin typeface="Aparajita" panose="02020603050405020304" pitchFamily="18" charset="0"/>
                <a:cs typeface="Aparajita" panose="02020603050405020304" pitchFamily="18" charset="0"/>
              </a:rPr>
              <a:t>W</a:t>
            </a:r>
            <a:r>
              <a:rPr sz="3600" spc="-270" dirty="0">
                <a:latin typeface="Aparajita" panose="02020603050405020304" pitchFamily="18" charset="0"/>
                <a:cs typeface="Aparajita" panose="02020603050405020304" pitchFamily="18" charset="0"/>
              </a:rPr>
              <a:t>hy</a:t>
            </a:r>
            <a:r>
              <a:rPr sz="3600" spc="-409" dirty="0">
                <a:latin typeface="Aparajita" panose="02020603050405020304" pitchFamily="18" charset="0"/>
                <a:cs typeface="Aparajita" panose="02020603050405020304" pitchFamily="18" charset="0"/>
              </a:rPr>
              <a:t> </a:t>
            </a:r>
            <a:r>
              <a:rPr sz="3600" spc="-155" dirty="0">
                <a:latin typeface="Aparajita" panose="02020603050405020304" pitchFamily="18" charset="0"/>
                <a:cs typeface="Aparajita" panose="02020603050405020304" pitchFamily="18" charset="0"/>
              </a:rPr>
              <a:t>us</a:t>
            </a:r>
            <a:r>
              <a:rPr lang="en-US" sz="3600" spc="-155" dirty="0">
                <a:latin typeface="Aparajita" panose="02020603050405020304" pitchFamily="18" charset="0"/>
                <a:cs typeface="Aparajita" panose="02020603050405020304" pitchFamily="18" charset="0"/>
              </a:rPr>
              <a:t>?</a:t>
            </a:r>
            <a:endParaRPr sz="3600" dirty="0">
              <a:latin typeface="Aparajita" panose="02020603050405020304" pitchFamily="18" charset="0"/>
              <a:cs typeface="Aparajita" panose="02020603050405020304" pitchFamily="18" charset="0"/>
            </a:endParaRPr>
          </a:p>
        </p:txBody>
      </p:sp>
      <p:sp>
        <p:nvSpPr>
          <p:cNvPr id="8" name="object 8"/>
          <p:cNvSpPr txBox="1"/>
          <p:nvPr/>
        </p:nvSpPr>
        <p:spPr>
          <a:xfrm>
            <a:off x="1094824" y="1554556"/>
            <a:ext cx="1934845" cy="320601"/>
          </a:xfrm>
          <a:prstGeom prst="rect">
            <a:avLst/>
          </a:prstGeom>
        </p:spPr>
        <p:txBody>
          <a:bodyPr vert="horz" wrap="square" lIns="0" tIns="12700" rIns="0" bIns="0" rtlCol="0">
            <a:spAutoFit/>
          </a:bodyPr>
          <a:lstStyle/>
          <a:p>
            <a:pPr marL="12700">
              <a:lnSpc>
                <a:spcPct val="100000"/>
              </a:lnSpc>
              <a:spcBef>
                <a:spcPts val="100"/>
              </a:spcBef>
            </a:pPr>
            <a:r>
              <a:rPr sz="2000" b="1" spc="-85" dirty="0">
                <a:solidFill>
                  <a:srgbClr val="FFFFFF"/>
                </a:solidFill>
                <a:latin typeface="Aparajita" panose="02020603050405020304" pitchFamily="18" charset="0"/>
                <a:cs typeface="Aparajita" panose="02020603050405020304" pitchFamily="18" charset="0"/>
              </a:rPr>
              <a:t>Innovative</a:t>
            </a:r>
            <a:r>
              <a:rPr sz="2000" b="1" spc="-50" dirty="0">
                <a:solidFill>
                  <a:srgbClr val="FFFFFF"/>
                </a:solidFill>
                <a:latin typeface="Aparajita" panose="02020603050405020304" pitchFamily="18" charset="0"/>
                <a:cs typeface="Aparajita" panose="02020603050405020304" pitchFamily="18" charset="0"/>
              </a:rPr>
              <a:t> </a:t>
            </a:r>
            <a:r>
              <a:rPr sz="2000" b="1" spc="-20" dirty="0">
                <a:solidFill>
                  <a:srgbClr val="FFFFFF"/>
                </a:solidFill>
                <a:latin typeface="Aparajita" panose="02020603050405020304" pitchFamily="18" charset="0"/>
                <a:cs typeface="Aparajita" panose="02020603050405020304" pitchFamily="18" charset="0"/>
              </a:rPr>
              <a:t>Technology</a:t>
            </a:r>
            <a:endParaRPr sz="2000" dirty="0">
              <a:latin typeface="Aparajita" panose="02020603050405020304" pitchFamily="18" charset="0"/>
              <a:cs typeface="Aparajita" panose="02020603050405020304" pitchFamily="18" charset="0"/>
            </a:endParaRPr>
          </a:p>
        </p:txBody>
      </p:sp>
      <p:sp>
        <p:nvSpPr>
          <p:cNvPr id="9" name="object 9"/>
          <p:cNvSpPr txBox="1"/>
          <p:nvPr/>
        </p:nvSpPr>
        <p:spPr>
          <a:xfrm>
            <a:off x="294476" y="1929057"/>
            <a:ext cx="3390265" cy="655436"/>
          </a:xfrm>
          <a:prstGeom prst="rect">
            <a:avLst/>
          </a:prstGeom>
        </p:spPr>
        <p:txBody>
          <a:bodyPr vert="horz" wrap="square" lIns="0" tIns="12700" rIns="0" bIns="0" rtlCol="0">
            <a:spAutoFit/>
          </a:bodyPr>
          <a:lstStyle/>
          <a:p>
            <a:pPr marL="12700" marR="5080" indent="-635" algn="ctr">
              <a:lnSpc>
                <a:spcPct val="116100"/>
              </a:lnSpc>
              <a:spcBef>
                <a:spcPts val="100"/>
              </a:spcBef>
            </a:pPr>
            <a:r>
              <a:rPr spc="-95" dirty="0">
                <a:solidFill>
                  <a:srgbClr val="FFFFFF"/>
                </a:solidFill>
                <a:latin typeface="Aparajita" panose="02020603050405020304" pitchFamily="18" charset="0"/>
                <a:cs typeface="Aparajita" panose="02020603050405020304" pitchFamily="18" charset="0"/>
              </a:rPr>
              <a:t>High-</a:t>
            </a:r>
            <a:r>
              <a:rPr spc="-65" dirty="0">
                <a:solidFill>
                  <a:srgbClr val="FFFFFF"/>
                </a:solidFill>
                <a:latin typeface="Aparajita" panose="02020603050405020304" pitchFamily="18" charset="0"/>
                <a:cs typeface="Aparajita" panose="02020603050405020304" pitchFamily="18" charset="0"/>
              </a:rPr>
              <a:t>efficiency</a:t>
            </a:r>
            <a:r>
              <a:rPr spc="-125" dirty="0">
                <a:solidFill>
                  <a:srgbClr val="FFFFFF"/>
                </a:solidFill>
                <a:latin typeface="Aparajita" panose="02020603050405020304" pitchFamily="18" charset="0"/>
                <a:cs typeface="Aparajita" panose="02020603050405020304" pitchFamily="18" charset="0"/>
              </a:rPr>
              <a:t> </a:t>
            </a:r>
            <a:r>
              <a:rPr spc="-100" dirty="0">
                <a:solidFill>
                  <a:srgbClr val="FFFFFF"/>
                </a:solidFill>
                <a:latin typeface="Aparajita" panose="02020603050405020304" pitchFamily="18" charset="0"/>
                <a:cs typeface="Aparajita" panose="02020603050405020304" pitchFamily="18" charset="0"/>
              </a:rPr>
              <a:t>solar</a:t>
            </a:r>
            <a:r>
              <a:rPr spc="-120" dirty="0">
                <a:solidFill>
                  <a:srgbClr val="FFFFFF"/>
                </a:solidFill>
                <a:latin typeface="Aparajita" panose="02020603050405020304" pitchFamily="18" charset="0"/>
                <a:cs typeface="Aparajita" panose="02020603050405020304" pitchFamily="18" charset="0"/>
              </a:rPr>
              <a:t> </a:t>
            </a:r>
            <a:r>
              <a:rPr spc="-105" dirty="0">
                <a:solidFill>
                  <a:srgbClr val="FFFFFF"/>
                </a:solidFill>
                <a:latin typeface="Aparajita" panose="02020603050405020304" pitchFamily="18" charset="0"/>
                <a:cs typeface="Aparajita" panose="02020603050405020304" pitchFamily="18" charset="0"/>
              </a:rPr>
              <a:t>and</a:t>
            </a:r>
            <a:r>
              <a:rPr spc="-120" dirty="0">
                <a:solidFill>
                  <a:srgbClr val="FFFFFF"/>
                </a:solidFill>
                <a:latin typeface="Aparajita" panose="02020603050405020304" pitchFamily="18" charset="0"/>
                <a:cs typeface="Aparajita" panose="02020603050405020304" pitchFamily="18" charset="0"/>
              </a:rPr>
              <a:t> </a:t>
            </a:r>
            <a:r>
              <a:rPr spc="-90" dirty="0">
                <a:solidFill>
                  <a:srgbClr val="FFFFFF"/>
                </a:solidFill>
                <a:latin typeface="Aparajita" panose="02020603050405020304" pitchFamily="18" charset="0"/>
                <a:cs typeface="Aparajita" panose="02020603050405020304" pitchFamily="18" charset="0"/>
              </a:rPr>
              <a:t>advanced</a:t>
            </a:r>
            <a:r>
              <a:rPr spc="-120" dirty="0">
                <a:solidFill>
                  <a:srgbClr val="FFFFFF"/>
                </a:solidFill>
                <a:latin typeface="Aparajita" panose="02020603050405020304" pitchFamily="18" charset="0"/>
                <a:cs typeface="Aparajita" panose="02020603050405020304" pitchFamily="18" charset="0"/>
              </a:rPr>
              <a:t> </a:t>
            </a:r>
            <a:r>
              <a:rPr spc="-20" dirty="0">
                <a:solidFill>
                  <a:srgbClr val="FFFFFF"/>
                </a:solidFill>
                <a:latin typeface="Aparajita" panose="02020603050405020304" pitchFamily="18" charset="0"/>
                <a:cs typeface="Aparajita" panose="02020603050405020304" pitchFamily="18" charset="0"/>
              </a:rPr>
              <a:t>LEDs </a:t>
            </a:r>
            <a:r>
              <a:rPr spc="-90" dirty="0">
                <a:solidFill>
                  <a:srgbClr val="FFFFFF"/>
                </a:solidFill>
                <a:latin typeface="Aparajita" panose="02020603050405020304" pitchFamily="18" charset="0"/>
                <a:cs typeface="Aparajita" panose="02020603050405020304" pitchFamily="18" charset="0"/>
              </a:rPr>
              <a:t>deliver</a:t>
            </a:r>
            <a:r>
              <a:rPr spc="-140" dirty="0">
                <a:solidFill>
                  <a:srgbClr val="FFFFFF"/>
                </a:solidFill>
                <a:latin typeface="Aparajita" panose="02020603050405020304" pitchFamily="18" charset="0"/>
                <a:cs typeface="Aparajita" panose="02020603050405020304" pitchFamily="18" charset="0"/>
              </a:rPr>
              <a:t> </a:t>
            </a:r>
            <a:r>
              <a:rPr spc="-95" dirty="0">
                <a:solidFill>
                  <a:srgbClr val="FFFFFF"/>
                </a:solidFill>
                <a:latin typeface="Aparajita" panose="02020603050405020304" pitchFamily="18" charset="0"/>
                <a:cs typeface="Aparajita" panose="02020603050405020304" pitchFamily="18" charset="0"/>
              </a:rPr>
              <a:t>superior</a:t>
            </a:r>
            <a:r>
              <a:rPr spc="-135" dirty="0">
                <a:solidFill>
                  <a:srgbClr val="FFFFFF"/>
                </a:solidFill>
                <a:latin typeface="Aparajita" panose="02020603050405020304" pitchFamily="18" charset="0"/>
                <a:cs typeface="Aparajita" panose="02020603050405020304" pitchFamily="18" charset="0"/>
              </a:rPr>
              <a:t> </a:t>
            </a:r>
            <a:r>
              <a:rPr spc="-100" dirty="0">
                <a:solidFill>
                  <a:srgbClr val="FFFFFF"/>
                </a:solidFill>
                <a:latin typeface="Aparajita" panose="02020603050405020304" pitchFamily="18" charset="0"/>
                <a:cs typeface="Aparajita" panose="02020603050405020304" pitchFamily="18" charset="0"/>
              </a:rPr>
              <a:t>performance,</a:t>
            </a:r>
            <a:r>
              <a:rPr spc="-135" dirty="0">
                <a:solidFill>
                  <a:srgbClr val="FFFFFF"/>
                </a:solidFill>
                <a:latin typeface="Aparajita" panose="02020603050405020304" pitchFamily="18" charset="0"/>
                <a:cs typeface="Aparajita" panose="02020603050405020304" pitchFamily="18" charset="0"/>
              </a:rPr>
              <a:t> </a:t>
            </a:r>
            <a:r>
              <a:rPr spc="-90" dirty="0">
                <a:solidFill>
                  <a:srgbClr val="FFFFFF"/>
                </a:solidFill>
                <a:latin typeface="Aparajita" panose="02020603050405020304" pitchFamily="18" charset="0"/>
                <a:cs typeface="Aparajita" panose="02020603050405020304" pitchFamily="18" charset="0"/>
              </a:rPr>
              <a:t>long</a:t>
            </a:r>
            <a:r>
              <a:rPr spc="-135" dirty="0">
                <a:solidFill>
                  <a:srgbClr val="FFFFFF"/>
                </a:solidFill>
                <a:latin typeface="Aparajita" panose="02020603050405020304" pitchFamily="18" charset="0"/>
                <a:cs typeface="Aparajita" panose="02020603050405020304" pitchFamily="18" charset="0"/>
              </a:rPr>
              <a:t> </a:t>
            </a:r>
            <a:r>
              <a:rPr spc="-100" dirty="0">
                <a:solidFill>
                  <a:srgbClr val="FFFFFF"/>
                </a:solidFill>
                <a:latin typeface="Aparajita" panose="02020603050405020304" pitchFamily="18" charset="0"/>
                <a:cs typeface="Aparajita" panose="02020603050405020304" pitchFamily="18" charset="0"/>
              </a:rPr>
              <a:t>life,</a:t>
            </a:r>
            <a:r>
              <a:rPr spc="-135" dirty="0">
                <a:solidFill>
                  <a:srgbClr val="FFFFFF"/>
                </a:solidFill>
                <a:latin typeface="Aparajita" panose="02020603050405020304" pitchFamily="18" charset="0"/>
                <a:cs typeface="Aparajita" panose="02020603050405020304" pitchFamily="18" charset="0"/>
              </a:rPr>
              <a:t> </a:t>
            </a:r>
            <a:r>
              <a:rPr spc="-25" dirty="0">
                <a:solidFill>
                  <a:srgbClr val="FFFFFF"/>
                </a:solidFill>
                <a:latin typeface="Aparajita" panose="02020603050405020304" pitchFamily="18" charset="0"/>
                <a:cs typeface="Aparajita" panose="02020603050405020304" pitchFamily="18" charset="0"/>
              </a:rPr>
              <a:t>and </a:t>
            </a:r>
            <a:r>
              <a:rPr spc="-160" dirty="0">
                <a:solidFill>
                  <a:srgbClr val="FFFFFF"/>
                </a:solidFill>
                <a:latin typeface="Aparajita" panose="02020603050405020304" pitchFamily="18" charset="0"/>
                <a:cs typeface="Aparajita" panose="02020603050405020304" pitchFamily="18" charset="0"/>
              </a:rPr>
              <a:t>maximum</a:t>
            </a:r>
            <a:r>
              <a:rPr spc="-125" dirty="0">
                <a:solidFill>
                  <a:srgbClr val="FFFFFF"/>
                </a:solidFill>
                <a:latin typeface="Aparajita" panose="02020603050405020304" pitchFamily="18" charset="0"/>
                <a:cs typeface="Aparajita" panose="02020603050405020304" pitchFamily="18" charset="0"/>
              </a:rPr>
              <a:t> </a:t>
            </a:r>
            <a:r>
              <a:rPr spc="-20" dirty="0">
                <a:solidFill>
                  <a:srgbClr val="FFFFFF"/>
                </a:solidFill>
                <a:latin typeface="Aparajita" panose="02020603050405020304" pitchFamily="18" charset="0"/>
                <a:cs typeface="Aparajita" panose="02020603050405020304" pitchFamily="18" charset="0"/>
              </a:rPr>
              <a:t>ROI.</a:t>
            </a:r>
            <a:endParaRPr dirty="0">
              <a:latin typeface="Aparajita" panose="02020603050405020304" pitchFamily="18" charset="0"/>
              <a:cs typeface="Aparajita" panose="02020603050405020304" pitchFamily="18" charset="0"/>
            </a:endParaRPr>
          </a:p>
        </p:txBody>
      </p:sp>
      <p:sp>
        <p:nvSpPr>
          <p:cNvPr id="10" name="object 10"/>
          <p:cNvSpPr txBox="1"/>
          <p:nvPr/>
        </p:nvSpPr>
        <p:spPr>
          <a:xfrm>
            <a:off x="1356033" y="6261633"/>
            <a:ext cx="1673635" cy="320601"/>
          </a:xfrm>
          <a:prstGeom prst="rect">
            <a:avLst/>
          </a:prstGeom>
        </p:spPr>
        <p:txBody>
          <a:bodyPr vert="horz" wrap="square" lIns="0" tIns="12700" rIns="0" bIns="0" rtlCol="0">
            <a:spAutoFit/>
          </a:bodyPr>
          <a:lstStyle/>
          <a:p>
            <a:pPr marL="12700">
              <a:lnSpc>
                <a:spcPct val="100000"/>
              </a:lnSpc>
              <a:spcBef>
                <a:spcPts val="100"/>
              </a:spcBef>
            </a:pPr>
            <a:r>
              <a:rPr sz="2000" b="1" spc="-55" dirty="0">
                <a:solidFill>
                  <a:srgbClr val="FFFFFF"/>
                </a:solidFill>
                <a:latin typeface="Aparajita" panose="02020603050405020304" pitchFamily="18" charset="0"/>
                <a:cs typeface="Aparajita" panose="02020603050405020304" pitchFamily="18" charset="0"/>
              </a:rPr>
              <a:t>Global </a:t>
            </a:r>
            <a:r>
              <a:rPr sz="2000" b="1" spc="-20" dirty="0">
                <a:solidFill>
                  <a:srgbClr val="FFFFFF"/>
                </a:solidFill>
                <a:latin typeface="Aparajita" panose="02020603050405020304" pitchFamily="18" charset="0"/>
                <a:cs typeface="Aparajita" panose="02020603050405020304" pitchFamily="18" charset="0"/>
              </a:rPr>
              <a:t>Reach</a:t>
            </a:r>
            <a:endParaRPr sz="2000" dirty="0">
              <a:latin typeface="Aparajita" panose="02020603050405020304" pitchFamily="18" charset="0"/>
              <a:cs typeface="Aparajita" panose="02020603050405020304" pitchFamily="18" charset="0"/>
            </a:endParaRPr>
          </a:p>
        </p:txBody>
      </p:sp>
      <p:sp>
        <p:nvSpPr>
          <p:cNvPr id="11" name="object 11"/>
          <p:cNvSpPr txBox="1"/>
          <p:nvPr/>
        </p:nvSpPr>
        <p:spPr>
          <a:xfrm>
            <a:off x="109797" y="6629962"/>
            <a:ext cx="3728720" cy="668260"/>
          </a:xfrm>
          <a:prstGeom prst="rect">
            <a:avLst/>
          </a:prstGeom>
        </p:spPr>
        <p:txBody>
          <a:bodyPr vert="horz" wrap="square" lIns="0" tIns="12700" rIns="0" bIns="0" rtlCol="0">
            <a:spAutoFit/>
          </a:bodyPr>
          <a:lstStyle/>
          <a:p>
            <a:pPr marL="1050290" marR="5080" indent="-1038225" algn="l">
              <a:lnSpc>
                <a:spcPct val="116100"/>
              </a:lnSpc>
              <a:spcBef>
                <a:spcPts val="100"/>
              </a:spcBef>
            </a:pPr>
            <a:r>
              <a:rPr spc="-95" dirty="0">
                <a:solidFill>
                  <a:srgbClr val="FFFFFF"/>
                </a:solidFill>
                <a:latin typeface="Aparajita" panose="02020603050405020304" pitchFamily="18" charset="0"/>
                <a:cs typeface="Aparajita" panose="02020603050405020304" pitchFamily="18" charset="0"/>
              </a:rPr>
              <a:t>Worldwide</a:t>
            </a:r>
            <a:r>
              <a:rPr spc="-135" dirty="0">
                <a:solidFill>
                  <a:srgbClr val="FFFFFF"/>
                </a:solidFill>
                <a:latin typeface="Aparajita" panose="02020603050405020304" pitchFamily="18" charset="0"/>
                <a:cs typeface="Aparajita" panose="02020603050405020304" pitchFamily="18" charset="0"/>
              </a:rPr>
              <a:t> </a:t>
            </a:r>
            <a:r>
              <a:rPr spc="-60" dirty="0">
                <a:solidFill>
                  <a:srgbClr val="FFFFFF"/>
                </a:solidFill>
                <a:latin typeface="Aparajita" panose="02020603050405020304" pitchFamily="18" charset="0"/>
                <a:cs typeface="Aparajita" panose="02020603050405020304" pitchFamily="18" charset="0"/>
              </a:rPr>
              <a:t>success</a:t>
            </a:r>
            <a:r>
              <a:rPr spc="-135" dirty="0">
                <a:solidFill>
                  <a:srgbClr val="FFFFFF"/>
                </a:solidFill>
                <a:latin typeface="Aparajita" panose="02020603050405020304" pitchFamily="18" charset="0"/>
                <a:cs typeface="Aparajita" panose="02020603050405020304" pitchFamily="18" charset="0"/>
              </a:rPr>
              <a:t> </a:t>
            </a:r>
            <a:r>
              <a:rPr spc="-90" dirty="0">
                <a:solidFill>
                  <a:srgbClr val="FFFFFF"/>
                </a:solidFill>
                <a:latin typeface="Aparajita" panose="02020603050405020304" pitchFamily="18" charset="0"/>
                <a:cs typeface="Aparajita" panose="02020603050405020304" pitchFamily="18" charset="0"/>
              </a:rPr>
              <a:t>proves</a:t>
            </a:r>
            <a:r>
              <a:rPr spc="-130" dirty="0">
                <a:solidFill>
                  <a:srgbClr val="FFFFFF"/>
                </a:solidFill>
                <a:latin typeface="Aparajita" panose="02020603050405020304" pitchFamily="18" charset="0"/>
                <a:cs typeface="Aparajita" panose="02020603050405020304" pitchFamily="18" charset="0"/>
              </a:rPr>
              <a:t> </a:t>
            </a:r>
            <a:r>
              <a:rPr spc="-100" dirty="0">
                <a:solidFill>
                  <a:srgbClr val="FFFFFF"/>
                </a:solidFill>
                <a:latin typeface="Aparajita" panose="02020603050405020304" pitchFamily="18" charset="0"/>
                <a:cs typeface="Aparajita" panose="02020603050405020304" pitchFamily="18" charset="0"/>
              </a:rPr>
              <a:t>our</a:t>
            </a:r>
            <a:r>
              <a:rPr spc="-135" dirty="0">
                <a:solidFill>
                  <a:srgbClr val="FFFFFF"/>
                </a:solidFill>
                <a:latin typeface="Aparajita" panose="02020603050405020304" pitchFamily="18" charset="0"/>
                <a:cs typeface="Aparajita" panose="02020603050405020304" pitchFamily="18" charset="0"/>
              </a:rPr>
              <a:t> </a:t>
            </a:r>
            <a:r>
              <a:rPr spc="-95" dirty="0">
                <a:solidFill>
                  <a:srgbClr val="FFFFFF"/>
                </a:solidFill>
                <a:latin typeface="Aparajita" panose="02020603050405020304" pitchFamily="18" charset="0"/>
                <a:cs typeface="Aparajita" panose="02020603050405020304" pitchFamily="18" charset="0"/>
              </a:rPr>
              <a:t>adaptability</a:t>
            </a:r>
            <a:r>
              <a:rPr spc="-130" dirty="0">
                <a:solidFill>
                  <a:srgbClr val="FFFFFF"/>
                </a:solidFill>
                <a:latin typeface="Aparajita" panose="02020603050405020304" pitchFamily="18" charset="0"/>
                <a:cs typeface="Aparajita" panose="02020603050405020304" pitchFamily="18" charset="0"/>
              </a:rPr>
              <a:t> </a:t>
            </a:r>
            <a:r>
              <a:rPr spc="-25" dirty="0">
                <a:solidFill>
                  <a:srgbClr val="FFFFFF"/>
                </a:solidFill>
                <a:latin typeface="Aparajita" panose="02020603050405020304" pitchFamily="18" charset="0"/>
                <a:cs typeface="Aparajita" panose="02020603050405020304" pitchFamily="18" charset="0"/>
              </a:rPr>
              <a:t>and </a:t>
            </a:r>
            <a:r>
              <a:rPr spc="-100" dirty="0">
                <a:solidFill>
                  <a:srgbClr val="FFFFFF"/>
                </a:solidFill>
                <a:latin typeface="Aparajita" panose="02020603050405020304" pitchFamily="18" charset="0"/>
                <a:cs typeface="Aparajita" panose="02020603050405020304" pitchFamily="18" charset="0"/>
              </a:rPr>
              <a:t>regulatory</a:t>
            </a:r>
            <a:endParaRPr lang="en-US" spc="-100" dirty="0">
              <a:solidFill>
                <a:srgbClr val="FFFFFF"/>
              </a:solidFill>
              <a:latin typeface="Aparajita" panose="02020603050405020304" pitchFamily="18" charset="0"/>
              <a:cs typeface="Aparajita" panose="02020603050405020304" pitchFamily="18" charset="0"/>
            </a:endParaRPr>
          </a:p>
          <a:p>
            <a:pPr marL="1050290" marR="5080" indent="-1038225" algn="l">
              <a:lnSpc>
                <a:spcPct val="116100"/>
              </a:lnSpc>
              <a:spcBef>
                <a:spcPts val="100"/>
              </a:spcBef>
            </a:pPr>
            <a:r>
              <a:rPr lang="en-US" spc="-100" dirty="0">
                <a:solidFill>
                  <a:srgbClr val="FFFFFF"/>
                </a:solidFill>
                <a:latin typeface="Aparajita" panose="02020603050405020304" pitchFamily="18" charset="0"/>
                <a:cs typeface="Aparajita" panose="02020603050405020304" pitchFamily="18" charset="0"/>
              </a:rPr>
              <a:t>                                     </a:t>
            </a:r>
            <a:r>
              <a:rPr spc="-95" dirty="0">
                <a:solidFill>
                  <a:srgbClr val="FFFFFF"/>
                </a:solidFill>
                <a:latin typeface="Aparajita" panose="02020603050405020304" pitchFamily="18" charset="0"/>
                <a:cs typeface="Aparajita" panose="02020603050405020304" pitchFamily="18" charset="0"/>
              </a:rPr>
              <a:t> </a:t>
            </a:r>
            <a:r>
              <a:rPr lang="en-US" spc="-95" dirty="0">
                <a:solidFill>
                  <a:srgbClr val="FFFFFF"/>
                </a:solidFill>
                <a:latin typeface="Aparajita" panose="02020603050405020304" pitchFamily="18" charset="0"/>
                <a:cs typeface="Aparajita" panose="02020603050405020304" pitchFamily="18" charset="0"/>
              </a:rPr>
              <a:t>    </a:t>
            </a:r>
            <a:r>
              <a:rPr spc="-10" dirty="0">
                <a:solidFill>
                  <a:srgbClr val="FFFFFF"/>
                </a:solidFill>
                <a:latin typeface="Aparajita" panose="02020603050405020304" pitchFamily="18" charset="0"/>
                <a:cs typeface="Aparajita" panose="02020603050405020304" pitchFamily="18" charset="0"/>
              </a:rPr>
              <a:t>expertise.</a:t>
            </a:r>
            <a:endParaRPr dirty="0">
              <a:latin typeface="Aparajita" panose="02020603050405020304" pitchFamily="18" charset="0"/>
              <a:cs typeface="Aparajita" panose="02020603050405020304" pitchFamily="18" charset="0"/>
            </a:endParaRPr>
          </a:p>
        </p:txBody>
      </p:sp>
      <p:sp>
        <p:nvSpPr>
          <p:cNvPr id="12" name="object 12"/>
          <p:cNvSpPr txBox="1"/>
          <p:nvPr/>
        </p:nvSpPr>
        <p:spPr>
          <a:xfrm>
            <a:off x="1409641" y="2809378"/>
            <a:ext cx="1082040" cy="320601"/>
          </a:xfrm>
          <a:prstGeom prst="rect">
            <a:avLst/>
          </a:prstGeom>
        </p:spPr>
        <p:txBody>
          <a:bodyPr vert="horz" wrap="square" lIns="0" tIns="12700" rIns="0" bIns="0" rtlCol="0">
            <a:spAutoFit/>
          </a:bodyPr>
          <a:lstStyle/>
          <a:p>
            <a:pPr marL="12700">
              <a:lnSpc>
                <a:spcPct val="100000"/>
              </a:lnSpc>
              <a:spcBef>
                <a:spcPts val="100"/>
              </a:spcBef>
            </a:pPr>
            <a:r>
              <a:rPr sz="2000" b="1" spc="-35" dirty="0">
                <a:solidFill>
                  <a:srgbClr val="FFFFFF"/>
                </a:solidFill>
                <a:latin typeface="Aparajita" panose="02020603050405020304" pitchFamily="18" charset="0"/>
                <a:cs typeface="Aparajita" panose="02020603050405020304" pitchFamily="18" charset="0"/>
              </a:rPr>
              <a:t>Photometric</a:t>
            </a:r>
            <a:endParaRPr sz="2000" dirty="0">
              <a:latin typeface="Aparajita" panose="02020603050405020304" pitchFamily="18" charset="0"/>
              <a:cs typeface="Aparajita" panose="02020603050405020304" pitchFamily="18" charset="0"/>
            </a:endParaRPr>
          </a:p>
        </p:txBody>
      </p:sp>
      <p:sp>
        <p:nvSpPr>
          <p:cNvPr id="13" name="object 13"/>
          <p:cNvSpPr txBox="1"/>
          <p:nvPr/>
        </p:nvSpPr>
        <p:spPr>
          <a:xfrm>
            <a:off x="92231" y="3197076"/>
            <a:ext cx="3676650" cy="976742"/>
          </a:xfrm>
          <a:prstGeom prst="rect">
            <a:avLst/>
          </a:prstGeom>
        </p:spPr>
        <p:txBody>
          <a:bodyPr vert="horz" wrap="square" lIns="0" tIns="12700" rIns="0" bIns="0" rtlCol="0">
            <a:spAutoFit/>
          </a:bodyPr>
          <a:lstStyle/>
          <a:p>
            <a:pPr marL="12700" marR="5080" algn="ctr">
              <a:lnSpc>
                <a:spcPct val="116100"/>
              </a:lnSpc>
              <a:spcBef>
                <a:spcPts val="100"/>
              </a:spcBef>
            </a:pPr>
            <a:r>
              <a:rPr spc="-95" dirty="0">
                <a:solidFill>
                  <a:srgbClr val="FFFFFF"/>
                </a:solidFill>
                <a:latin typeface="Aparajita" panose="02020603050405020304" pitchFamily="18" charset="0"/>
                <a:cs typeface="Aparajita" panose="02020603050405020304" pitchFamily="18" charset="0"/>
              </a:rPr>
              <a:t>We</a:t>
            </a:r>
            <a:r>
              <a:rPr spc="-140" dirty="0">
                <a:solidFill>
                  <a:srgbClr val="FFFFFF"/>
                </a:solidFill>
                <a:latin typeface="Aparajita" panose="02020603050405020304" pitchFamily="18" charset="0"/>
                <a:cs typeface="Aparajita" panose="02020603050405020304" pitchFamily="18" charset="0"/>
              </a:rPr>
              <a:t> </a:t>
            </a:r>
            <a:r>
              <a:rPr spc="-60" dirty="0">
                <a:solidFill>
                  <a:srgbClr val="FFFFFF"/>
                </a:solidFill>
                <a:latin typeface="Aparajita" panose="02020603050405020304" pitchFamily="18" charset="0"/>
                <a:cs typeface="Aparajita" panose="02020603050405020304" pitchFamily="18" charset="0"/>
              </a:rPr>
              <a:t>conduct</a:t>
            </a:r>
            <a:r>
              <a:rPr spc="-140" dirty="0">
                <a:solidFill>
                  <a:srgbClr val="FFFFFF"/>
                </a:solidFill>
                <a:latin typeface="Aparajita" panose="02020603050405020304" pitchFamily="18" charset="0"/>
                <a:cs typeface="Aparajita" panose="02020603050405020304" pitchFamily="18" charset="0"/>
              </a:rPr>
              <a:t> </a:t>
            </a:r>
            <a:r>
              <a:rPr spc="-85" dirty="0">
                <a:solidFill>
                  <a:srgbClr val="FFFFFF"/>
                </a:solidFill>
                <a:latin typeface="Aparajita" panose="02020603050405020304" pitchFamily="18" charset="0"/>
                <a:cs typeface="Aparajita" panose="02020603050405020304" pitchFamily="18" charset="0"/>
              </a:rPr>
              <a:t>photometric</a:t>
            </a:r>
            <a:r>
              <a:rPr spc="-135" dirty="0">
                <a:solidFill>
                  <a:srgbClr val="FFFFFF"/>
                </a:solidFill>
                <a:latin typeface="Aparajita" panose="02020603050405020304" pitchFamily="18" charset="0"/>
                <a:cs typeface="Aparajita" panose="02020603050405020304" pitchFamily="18" charset="0"/>
              </a:rPr>
              <a:t> </a:t>
            </a:r>
            <a:r>
              <a:rPr spc="-110" dirty="0">
                <a:solidFill>
                  <a:srgbClr val="FFFFFF"/>
                </a:solidFill>
                <a:latin typeface="Aparajita" panose="02020603050405020304" pitchFamily="18" charset="0"/>
                <a:cs typeface="Aparajita" panose="02020603050405020304" pitchFamily="18" charset="0"/>
              </a:rPr>
              <a:t>measurements</a:t>
            </a:r>
            <a:r>
              <a:rPr spc="-140" dirty="0">
                <a:solidFill>
                  <a:srgbClr val="FFFFFF"/>
                </a:solidFill>
                <a:latin typeface="Aparajita" panose="02020603050405020304" pitchFamily="18" charset="0"/>
                <a:cs typeface="Aparajita" panose="02020603050405020304" pitchFamily="18" charset="0"/>
              </a:rPr>
              <a:t> </a:t>
            </a:r>
            <a:r>
              <a:rPr spc="-95" dirty="0">
                <a:solidFill>
                  <a:srgbClr val="FFFFFF"/>
                </a:solidFill>
                <a:latin typeface="Aparajita" panose="02020603050405020304" pitchFamily="18" charset="0"/>
                <a:cs typeface="Aparajita" panose="02020603050405020304" pitchFamily="18" charset="0"/>
              </a:rPr>
              <a:t>on</a:t>
            </a:r>
            <a:r>
              <a:rPr spc="-135" dirty="0">
                <a:solidFill>
                  <a:srgbClr val="FFFFFF"/>
                </a:solidFill>
                <a:latin typeface="Aparajita" panose="02020603050405020304" pitchFamily="18" charset="0"/>
                <a:cs typeface="Aparajita" panose="02020603050405020304" pitchFamily="18" charset="0"/>
              </a:rPr>
              <a:t> </a:t>
            </a:r>
            <a:r>
              <a:rPr spc="-25" dirty="0">
                <a:solidFill>
                  <a:srgbClr val="FFFFFF"/>
                </a:solidFill>
                <a:latin typeface="Aparajita" panose="02020603050405020304" pitchFamily="18" charset="0"/>
                <a:cs typeface="Aparajita" panose="02020603050405020304" pitchFamily="18" charset="0"/>
              </a:rPr>
              <a:t>all </a:t>
            </a:r>
            <a:r>
              <a:rPr spc="-100" dirty="0">
                <a:solidFill>
                  <a:srgbClr val="FFFFFF"/>
                </a:solidFill>
                <a:latin typeface="Aparajita" panose="02020603050405020304" pitchFamily="18" charset="0"/>
                <a:cs typeface="Aparajita" panose="02020603050405020304" pitchFamily="18" charset="0"/>
              </a:rPr>
              <a:t>our</a:t>
            </a:r>
            <a:r>
              <a:rPr spc="-150" dirty="0">
                <a:solidFill>
                  <a:srgbClr val="FFFFFF"/>
                </a:solidFill>
                <a:latin typeface="Aparajita" panose="02020603050405020304" pitchFamily="18" charset="0"/>
                <a:cs typeface="Aparajita" panose="02020603050405020304" pitchFamily="18" charset="0"/>
              </a:rPr>
              <a:t> </a:t>
            </a:r>
            <a:r>
              <a:rPr spc="-75" dirty="0">
                <a:solidFill>
                  <a:srgbClr val="FFFFFF"/>
                </a:solidFill>
                <a:latin typeface="Aparajita" panose="02020603050405020304" pitchFamily="18" charset="0"/>
                <a:cs typeface="Aparajita" panose="02020603050405020304" pitchFamily="18" charset="0"/>
              </a:rPr>
              <a:t>products</a:t>
            </a:r>
            <a:r>
              <a:rPr spc="-145" dirty="0">
                <a:solidFill>
                  <a:srgbClr val="FFFFFF"/>
                </a:solidFill>
                <a:latin typeface="Aparajita" panose="02020603050405020304" pitchFamily="18" charset="0"/>
                <a:cs typeface="Aparajita" panose="02020603050405020304" pitchFamily="18" charset="0"/>
              </a:rPr>
              <a:t> </a:t>
            </a:r>
            <a:r>
              <a:rPr spc="-65" dirty="0">
                <a:solidFill>
                  <a:srgbClr val="FFFFFF"/>
                </a:solidFill>
                <a:latin typeface="Aparajita" panose="02020603050405020304" pitchFamily="18" charset="0"/>
                <a:cs typeface="Aparajita" panose="02020603050405020304" pitchFamily="18" charset="0"/>
              </a:rPr>
              <a:t>to</a:t>
            </a:r>
            <a:r>
              <a:rPr spc="-150" dirty="0">
                <a:solidFill>
                  <a:srgbClr val="FFFFFF"/>
                </a:solidFill>
                <a:latin typeface="Aparajita" panose="02020603050405020304" pitchFamily="18" charset="0"/>
                <a:cs typeface="Aparajita" panose="02020603050405020304" pitchFamily="18" charset="0"/>
              </a:rPr>
              <a:t> </a:t>
            </a:r>
            <a:r>
              <a:rPr spc="-100" dirty="0">
                <a:solidFill>
                  <a:srgbClr val="FFFFFF"/>
                </a:solidFill>
                <a:latin typeface="Aparajita" panose="02020603050405020304" pitchFamily="18" charset="0"/>
                <a:cs typeface="Aparajita" panose="02020603050405020304" pitchFamily="18" charset="0"/>
              </a:rPr>
              <a:t>ensure</a:t>
            </a:r>
            <a:r>
              <a:rPr spc="-145" dirty="0">
                <a:solidFill>
                  <a:srgbClr val="FFFFFF"/>
                </a:solidFill>
                <a:latin typeface="Aparajita" panose="02020603050405020304" pitchFamily="18" charset="0"/>
                <a:cs typeface="Aparajita" panose="02020603050405020304" pitchFamily="18" charset="0"/>
              </a:rPr>
              <a:t> </a:t>
            </a:r>
            <a:r>
              <a:rPr spc="-100" dirty="0">
                <a:solidFill>
                  <a:srgbClr val="FFFFFF"/>
                </a:solidFill>
                <a:latin typeface="Aparajita" panose="02020603050405020304" pitchFamily="18" charset="0"/>
                <a:cs typeface="Aparajita" panose="02020603050405020304" pitchFamily="18" charset="0"/>
              </a:rPr>
              <a:t>optimal</a:t>
            </a:r>
            <a:r>
              <a:rPr spc="-145" dirty="0">
                <a:solidFill>
                  <a:srgbClr val="FFFFFF"/>
                </a:solidFill>
                <a:latin typeface="Aparajita" panose="02020603050405020304" pitchFamily="18" charset="0"/>
                <a:cs typeface="Aparajita" panose="02020603050405020304" pitchFamily="18" charset="0"/>
              </a:rPr>
              <a:t> </a:t>
            </a:r>
            <a:r>
              <a:rPr spc="-10" dirty="0">
                <a:solidFill>
                  <a:srgbClr val="FFFFFF"/>
                </a:solidFill>
                <a:latin typeface="Aparajita" panose="02020603050405020304" pitchFamily="18" charset="0"/>
                <a:cs typeface="Aparajita" panose="02020603050405020304" pitchFamily="18" charset="0"/>
              </a:rPr>
              <a:t>performance </a:t>
            </a:r>
            <a:r>
              <a:rPr spc="-105" dirty="0">
                <a:solidFill>
                  <a:srgbClr val="FFFFFF"/>
                </a:solidFill>
                <a:latin typeface="Aparajita" panose="02020603050405020304" pitchFamily="18" charset="0"/>
                <a:cs typeface="Aparajita" panose="02020603050405020304" pitchFamily="18" charset="0"/>
              </a:rPr>
              <a:t>and</a:t>
            </a:r>
            <a:r>
              <a:rPr spc="-135" dirty="0">
                <a:solidFill>
                  <a:srgbClr val="FFFFFF"/>
                </a:solidFill>
                <a:latin typeface="Aparajita" panose="02020603050405020304" pitchFamily="18" charset="0"/>
                <a:cs typeface="Aparajita" panose="02020603050405020304" pitchFamily="18" charset="0"/>
              </a:rPr>
              <a:t> </a:t>
            </a:r>
            <a:r>
              <a:rPr spc="-85" dirty="0">
                <a:solidFill>
                  <a:srgbClr val="FFFFFF"/>
                </a:solidFill>
                <a:latin typeface="Aparajita" panose="02020603050405020304" pitchFamily="18" charset="0"/>
                <a:cs typeface="Aparajita" panose="02020603050405020304" pitchFamily="18" charset="0"/>
              </a:rPr>
              <a:t>compliance</a:t>
            </a:r>
            <a:r>
              <a:rPr spc="-135" dirty="0">
                <a:solidFill>
                  <a:srgbClr val="FFFFFF"/>
                </a:solidFill>
                <a:latin typeface="Aparajita" panose="02020603050405020304" pitchFamily="18" charset="0"/>
                <a:cs typeface="Aparajita" panose="02020603050405020304" pitchFamily="18" charset="0"/>
              </a:rPr>
              <a:t> </a:t>
            </a:r>
            <a:r>
              <a:rPr spc="-110" dirty="0">
                <a:solidFill>
                  <a:srgbClr val="FFFFFF"/>
                </a:solidFill>
                <a:latin typeface="Aparajita" panose="02020603050405020304" pitchFamily="18" charset="0"/>
                <a:cs typeface="Aparajita" panose="02020603050405020304" pitchFamily="18" charset="0"/>
              </a:rPr>
              <a:t>with</a:t>
            </a:r>
            <a:r>
              <a:rPr spc="-135" dirty="0">
                <a:solidFill>
                  <a:srgbClr val="FFFFFF"/>
                </a:solidFill>
                <a:latin typeface="Aparajita" panose="02020603050405020304" pitchFamily="18" charset="0"/>
                <a:cs typeface="Aparajita" panose="02020603050405020304" pitchFamily="18" charset="0"/>
              </a:rPr>
              <a:t> </a:t>
            </a:r>
            <a:r>
              <a:rPr spc="-100" dirty="0">
                <a:solidFill>
                  <a:srgbClr val="FFFFFF"/>
                </a:solidFill>
                <a:latin typeface="Aparajita" panose="02020603050405020304" pitchFamily="18" charset="0"/>
                <a:cs typeface="Aparajita" panose="02020603050405020304" pitchFamily="18" charset="0"/>
              </a:rPr>
              <a:t>industry</a:t>
            </a:r>
            <a:r>
              <a:rPr spc="-135" dirty="0">
                <a:solidFill>
                  <a:srgbClr val="FFFFFF"/>
                </a:solidFill>
                <a:latin typeface="Aparajita" panose="02020603050405020304" pitchFamily="18" charset="0"/>
                <a:cs typeface="Aparajita" panose="02020603050405020304" pitchFamily="18" charset="0"/>
              </a:rPr>
              <a:t> </a:t>
            </a:r>
            <a:r>
              <a:rPr spc="-10" dirty="0">
                <a:solidFill>
                  <a:srgbClr val="FFFFFF"/>
                </a:solidFill>
                <a:latin typeface="Aparajita" panose="02020603050405020304" pitchFamily="18" charset="0"/>
                <a:cs typeface="Aparajita" panose="02020603050405020304" pitchFamily="18" charset="0"/>
              </a:rPr>
              <a:t>standards</a:t>
            </a:r>
            <a:endParaRPr dirty="0">
              <a:latin typeface="Aparajita" panose="02020603050405020304" pitchFamily="18" charset="0"/>
              <a:cs typeface="Aparajita" panose="02020603050405020304" pitchFamily="18" charset="0"/>
            </a:endParaRPr>
          </a:p>
        </p:txBody>
      </p:sp>
      <p:sp>
        <p:nvSpPr>
          <p:cNvPr id="14" name="object 14"/>
          <p:cNvSpPr txBox="1"/>
          <p:nvPr/>
        </p:nvSpPr>
        <p:spPr>
          <a:xfrm>
            <a:off x="1114165" y="4401215"/>
            <a:ext cx="1617345" cy="320601"/>
          </a:xfrm>
          <a:prstGeom prst="rect">
            <a:avLst/>
          </a:prstGeom>
        </p:spPr>
        <p:txBody>
          <a:bodyPr vert="horz" wrap="square" lIns="0" tIns="12700" rIns="0" bIns="0" rtlCol="0">
            <a:spAutoFit/>
          </a:bodyPr>
          <a:lstStyle/>
          <a:p>
            <a:pPr marL="12700">
              <a:lnSpc>
                <a:spcPct val="100000"/>
              </a:lnSpc>
              <a:spcBef>
                <a:spcPts val="100"/>
              </a:spcBef>
            </a:pPr>
            <a:r>
              <a:rPr sz="2000" b="1" spc="-45" dirty="0">
                <a:solidFill>
                  <a:srgbClr val="FFFFFF"/>
                </a:solidFill>
                <a:latin typeface="Aparajita" panose="02020603050405020304" pitchFamily="18" charset="0"/>
                <a:cs typeface="Aparajita" panose="02020603050405020304" pitchFamily="18" charset="0"/>
              </a:rPr>
              <a:t>Versatile</a:t>
            </a:r>
            <a:r>
              <a:rPr sz="2000" b="1" spc="-50" dirty="0">
                <a:solidFill>
                  <a:srgbClr val="FFFFFF"/>
                </a:solidFill>
                <a:latin typeface="Aparajita" panose="02020603050405020304" pitchFamily="18" charset="0"/>
                <a:cs typeface="Aparajita" panose="02020603050405020304" pitchFamily="18" charset="0"/>
              </a:rPr>
              <a:t> </a:t>
            </a:r>
            <a:r>
              <a:rPr sz="2000" b="1" spc="-40" dirty="0">
                <a:solidFill>
                  <a:srgbClr val="FFFFFF"/>
                </a:solidFill>
                <a:latin typeface="Aparajita" panose="02020603050405020304" pitchFamily="18" charset="0"/>
                <a:cs typeface="Aparajita" panose="02020603050405020304" pitchFamily="18" charset="0"/>
              </a:rPr>
              <a:t>Lightning</a:t>
            </a:r>
            <a:endParaRPr sz="2000" dirty="0">
              <a:latin typeface="Aparajita" panose="02020603050405020304" pitchFamily="18" charset="0"/>
              <a:cs typeface="Aparajita" panose="02020603050405020304" pitchFamily="18" charset="0"/>
            </a:endParaRPr>
          </a:p>
        </p:txBody>
      </p:sp>
      <p:sp>
        <p:nvSpPr>
          <p:cNvPr id="15" name="object 15"/>
          <p:cNvSpPr txBox="1"/>
          <p:nvPr/>
        </p:nvSpPr>
        <p:spPr>
          <a:xfrm>
            <a:off x="109797" y="4828427"/>
            <a:ext cx="3681729" cy="976742"/>
          </a:xfrm>
          <a:prstGeom prst="rect">
            <a:avLst/>
          </a:prstGeom>
        </p:spPr>
        <p:txBody>
          <a:bodyPr vert="horz" wrap="square" lIns="0" tIns="12700" rIns="0" bIns="0" rtlCol="0">
            <a:spAutoFit/>
          </a:bodyPr>
          <a:lstStyle/>
          <a:p>
            <a:pPr marL="12065" marR="5080" algn="ctr">
              <a:lnSpc>
                <a:spcPct val="116100"/>
              </a:lnSpc>
              <a:spcBef>
                <a:spcPts val="100"/>
              </a:spcBef>
            </a:pPr>
            <a:r>
              <a:rPr spc="-95" dirty="0">
                <a:solidFill>
                  <a:schemeClr val="bg1"/>
                </a:solidFill>
                <a:latin typeface="Aparajita" panose="02020603050405020304" pitchFamily="18" charset="0"/>
                <a:cs typeface="Aparajita" panose="02020603050405020304" pitchFamily="18" charset="0"/>
              </a:rPr>
              <a:t>We</a:t>
            </a:r>
            <a:r>
              <a:rPr spc="-145" dirty="0">
                <a:solidFill>
                  <a:schemeClr val="bg1"/>
                </a:solidFill>
                <a:latin typeface="Aparajita" panose="02020603050405020304" pitchFamily="18" charset="0"/>
                <a:cs typeface="Aparajita" panose="02020603050405020304" pitchFamily="18" charset="0"/>
              </a:rPr>
              <a:t> </a:t>
            </a:r>
            <a:r>
              <a:rPr spc="-85" dirty="0">
                <a:solidFill>
                  <a:schemeClr val="bg1"/>
                </a:solidFill>
                <a:latin typeface="Aparajita" panose="02020603050405020304" pitchFamily="18" charset="0"/>
                <a:cs typeface="Aparajita" panose="02020603050405020304" pitchFamily="18" charset="0"/>
              </a:rPr>
              <a:t>designs</a:t>
            </a:r>
            <a:r>
              <a:rPr spc="-140" dirty="0">
                <a:solidFill>
                  <a:schemeClr val="bg1"/>
                </a:solidFill>
                <a:latin typeface="Aparajita" panose="02020603050405020304" pitchFamily="18" charset="0"/>
                <a:cs typeface="Aparajita" panose="02020603050405020304" pitchFamily="18" charset="0"/>
              </a:rPr>
              <a:t> </a:t>
            </a:r>
            <a:r>
              <a:rPr spc="-105" dirty="0">
                <a:solidFill>
                  <a:schemeClr val="bg1"/>
                </a:solidFill>
                <a:latin typeface="Aparajita" panose="02020603050405020304" pitchFamily="18" charset="0"/>
                <a:cs typeface="Aparajita" panose="02020603050405020304" pitchFamily="18" charset="0"/>
              </a:rPr>
              <a:t>and</a:t>
            </a:r>
            <a:r>
              <a:rPr spc="-140" dirty="0">
                <a:solidFill>
                  <a:schemeClr val="bg1"/>
                </a:solidFill>
                <a:latin typeface="Aparajita" panose="02020603050405020304" pitchFamily="18" charset="0"/>
                <a:cs typeface="Aparajita" panose="02020603050405020304" pitchFamily="18" charset="0"/>
              </a:rPr>
              <a:t> </a:t>
            </a:r>
            <a:r>
              <a:rPr spc="-95" dirty="0">
                <a:solidFill>
                  <a:schemeClr val="bg1"/>
                </a:solidFill>
                <a:latin typeface="Aparajita" panose="02020603050405020304" pitchFamily="18" charset="0"/>
                <a:cs typeface="Aparajita" panose="02020603050405020304" pitchFamily="18" charset="0"/>
              </a:rPr>
              <a:t>install</a:t>
            </a:r>
            <a:r>
              <a:rPr spc="-140" dirty="0">
                <a:solidFill>
                  <a:schemeClr val="bg1"/>
                </a:solidFill>
                <a:latin typeface="Aparajita" panose="02020603050405020304" pitchFamily="18" charset="0"/>
                <a:cs typeface="Aparajita" panose="02020603050405020304" pitchFamily="18" charset="0"/>
              </a:rPr>
              <a:t> </a:t>
            </a:r>
            <a:r>
              <a:rPr spc="-100" dirty="0">
                <a:solidFill>
                  <a:schemeClr val="bg1"/>
                </a:solidFill>
                <a:latin typeface="Aparajita" panose="02020603050405020304" pitchFamily="18" charset="0"/>
                <a:cs typeface="Aparajita" panose="02020603050405020304" pitchFamily="18" charset="0"/>
              </a:rPr>
              <a:t>solar-</a:t>
            </a:r>
            <a:r>
              <a:rPr spc="-90" dirty="0">
                <a:solidFill>
                  <a:schemeClr val="bg1"/>
                </a:solidFill>
                <a:latin typeface="Aparajita" panose="02020603050405020304" pitchFamily="18" charset="0"/>
                <a:cs typeface="Aparajita" panose="02020603050405020304" pitchFamily="18" charset="0"/>
              </a:rPr>
              <a:t>powered</a:t>
            </a:r>
            <a:r>
              <a:rPr spc="-140" dirty="0">
                <a:solidFill>
                  <a:schemeClr val="bg1"/>
                </a:solidFill>
                <a:latin typeface="Aparajita" panose="02020603050405020304" pitchFamily="18" charset="0"/>
                <a:cs typeface="Aparajita" panose="02020603050405020304" pitchFamily="18" charset="0"/>
              </a:rPr>
              <a:t> </a:t>
            </a:r>
            <a:r>
              <a:rPr spc="-60" dirty="0">
                <a:solidFill>
                  <a:schemeClr val="bg1"/>
                </a:solidFill>
                <a:latin typeface="Aparajita" panose="02020603050405020304" pitchFamily="18" charset="0"/>
                <a:cs typeface="Aparajita" panose="02020603050405020304" pitchFamily="18" charset="0"/>
              </a:rPr>
              <a:t>lightning </a:t>
            </a:r>
            <a:r>
              <a:rPr spc="-100" dirty="0">
                <a:solidFill>
                  <a:schemeClr val="bg1"/>
                </a:solidFill>
                <a:latin typeface="Aparajita" panose="02020603050405020304" pitchFamily="18" charset="0"/>
                <a:cs typeface="Aparajita" panose="02020603050405020304" pitchFamily="18" charset="0"/>
              </a:rPr>
              <a:t>systems</a:t>
            </a:r>
            <a:r>
              <a:rPr spc="-145" dirty="0">
                <a:solidFill>
                  <a:schemeClr val="bg1"/>
                </a:solidFill>
                <a:latin typeface="Aparajita" panose="02020603050405020304" pitchFamily="18" charset="0"/>
                <a:cs typeface="Aparajita" panose="02020603050405020304" pitchFamily="18" charset="0"/>
              </a:rPr>
              <a:t> </a:t>
            </a:r>
            <a:r>
              <a:rPr spc="-90" dirty="0">
                <a:solidFill>
                  <a:schemeClr val="bg1"/>
                </a:solidFill>
                <a:latin typeface="Aparajita" panose="02020603050405020304" pitchFamily="18" charset="0"/>
                <a:cs typeface="Aparajita" panose="02020603050405020304" pitchFamily="18" charset="0"/>
              </a:rPr>
              <a:t>tailored</a:t>
            </a:r>
            <a:r>
              <a:rPr spc="-145" dirty="0">
                <a:solidFill>
                  <a:schemeClr val="bg1"/>
                </a:solidFill>
                <a:latin typeface="Aparajita" panose="02020603050405020304" pitchFamily="18" charset="0"/>
                <a:cs typeface="Aparajita" panose="02020603050405020304" pitchFamily="18" charset="0"/>
              </a:rPr>
              <a:t> </a:t>
            </a:r>
            <a:r>
              <a:rPr spc="-75" dirty="0">
                <a:solidFill>
                  <a:schemeClr val="bg1"/>
                </a:solidFill>
                <a:latin typeface="Aparajita" panose="02020603050405020304" pitchFamily="18" charset="0"/>
                <a:cs typeface="Aparajita" panose="02020603050405020304" pitchFamily="18" charset="0"/>
              </a:rPr>
              <a:t>for</a:t>
            </a:r>
            <a:r>
              <a:rPr spc="-145" dirty="0">
                <a:solidFill>
                  <a:schemeClr val="bg1"/>
                </a:solidFill>
                <a:latin typeface="Aparajita" panose="02020603050405020304" pitchFamily="18" charset="0"/>
                <a:cs typeface="Aparajita" panose="02020603050405020304" pitchFamily="18" charset="0"/>
              </a:rPr>
              <a:t> </a:t>
            </a:r>
            <a:r>
              <a:rPr spc="-100" dirty="0">
                <a:solidFill>
                  <a:schemeClr val="bg1"/>
                </a:solidFill>
                <a:latin typeface="Aparajita" panose="02020603050405020304" pitchFamily="18" charset="0"/>
                <a:cs typeface="Aparajita" panose="02020603050405020304" pitchFamily="18" charset="0"/>
              </a:rPr>
              <a:t>all</a:t>
            </a:r>
            <a:r>
              <a:rPr spc="-145" dirty="0">
                <a:solidFill>
                  <a:schemeClr val="bg1"/>
                </a:solidFill>
                <a:latin typeface="Aparajita" panose="02020603050405020304" pitchFamily="18" charset="0"/>
                <a:cs typeface="Aparajita" panose="02020603050405020304" pitchFamily="18" charset="0"/>
              </a:rPr>
              <a:t> </a:t>
            </a:r>
            <a:r>
              <a:rPr spc="-110" dirty="0">
                <a:solidFill>
                  <a:schemeClr val="bg1"/>
                </a:solidFill>
                <a:latin typeface="Aparajita" panose="02020603050405020304" pitchFamily="18" charset="0"/>
                <a:cs typeface="Aparajita" panose="02020603050405020304" pitchFamily="18" charset="0"/>
              </a:rPr>
              <a:t>kind</a:t>
            </a:r>
            <a:r>
              <a:rPr spc="-145" dirty="0">
                <a:solidFill>
                  <a:schemeClr val="bg1"/>
                </a:solidFill>
                <a:latin typeface="Aparajita" panose="02020603050405020304" pitchFamily="18" charset="0"/>
                <a:cs typeface="Aparajita" panose="02020603050405020304" pitchFamily="18" charset="0"/>
              </a:rPr>
              <a:t> </a:t>
            </a:r>
            <a:r>
              <a:rPr spc="-50" dirty="0">
                <a:solidFill>
                  <a:schemeClr val="bg1"/>
                </a:solidFill>
                <a:latin typeface="Aparajita" panose="02020603050405020304" pitchFamily="18" charset="0"/>
                <a:cs typeface="Aparajita" panose="02020603050405020304" pitchFamily="18" charset="0"/>
              </a:rPr>
              <a:t>of</a:t>
            </a:r>
            <a:r>
              <a:rPr spc="-145" dirty="0">
                <a:solidFill>
                  <a:schemeClr val="bg1"/>
                </a:solidFill>
                <a:latin typeface="Aparajita" panose="02020603050405020304" pitchFamily="18" charset="0"/>
                <a:cs typeface="Aparajita" panose="02020603050405020304" pitchFamily="18" charset="0"/>
              </a:rPr>
              <a:t> </a:t>
            </a:r>
            <a:r>
              <a:rPr spc="-80" dirty="0">
                <a:solidFill>
                  <a:schemeClr val="bg1"/>
                </a:solidFill>
                <a:latin typeface="Aparajita" panose="02020603050405020304" pitchFamily="18" charset="0"/>
                <a:cs typeface="Aparajita" panose="02020603050405020304" pitchFamily="18" charset="0"/>
              </a:rPr>
              <a:t>locations</a:t>
            </a:r>
            <a:r>
              <a:rPr spc="-145" dirty="0">
                <a:solidFill>
                  <a:schemeClr val="bg1"/>
                </a:solidFill>
                <a:latin typeface="Aparajita" panose="02020603050405020304" pitchFamily="18" charset="0"/>
                <a:cs typeface="Aparajita" panose="02020603050405020304" pitchFamily="18" charset="0"/>
              </a:rPr>
              <a:t> </a:t>
            </a:r>
            <a:r>
              <a:rPr spc="-20" dirty="0">
                <a:solidFill>
                  <a:schemeClr val="bg1"/>
                </a:solidFill>
                <a:latin typeface="Aparajita" panose="02020603050405020304" pitchFamily="18" charset="0"/>
                <a:cs typeface="Aparajita" panose="02020603050405020304" pitchFamily="18" charset="0"/>
              </a:rPr>
              <a:t>such </a:t>
            </a:r>
            <a:r>
              <a:rPr spc="-105" dirty="0">
                <a:solidFill>
                  <a:schemeClr val="bg1"/>
                </a:solidFill>
                <a:latin typeface="Aparajita" panose="02020603050405020304" pitchFamily="18" charset="0"/>
                <a:cs typeface="Aparajita" panose="02020603050405020304" pitchFamily="18" charset="0"/>
              </a:rPr>
              <a:t>as</a:t>
            </a:r>
            <a:r>
              <a:rPr spc="-135" dirty="0">
                <a:solidFill>
                  <a:schemeClr val="bg1"/>
                </a:solidFill>
                <a:latin typeface="Aparajita" panose="02020603050405020304" pitchFamily="18" charset="0"/>
                <a:cs typeface="Aparajita" panose="02020603050405020304" pitchFamily="18" charset="0"/>
              </a:rPr>
              <a:t> </a:t>
            </a:r>
            <a:r>
              <a:rPr spc="-100" dirty="0">
                <a:solidFill>
                  <a:schemeClr val="bg1"/>
                </a:solidFill>
                <a:latin typeface="Aparajita" panose="02020603050405020304" pitchFamily="18" charset="0"/>
                <a:cs typeface="Aparajita" panose="02020603050405020304" pitchFamily="18" charset="0"/>
              </a:rPr>
              <a:t>streets,</a:t>
            </a:r>
            <a:r>
              <a:rPr spc="-135" dirty="0">
                <a:solidFill>
                  <a:schemeClr val="bg1"/>
                </a:solidFill>
                <a:latin typeface="Aparajita" panose="02020603050405020304" pitchFamily="18" charset="0"/>
                <a:cs typeface="Aparajita" panose="02020603050405020304" pitchFamily="18" charset="0"/>
              </a:rPr>
              <a:t> </a:t>
            </a:r>
            <a:r>
              <a:rPr spc="-130" dirty="0">
                <a:solidFill>
                  <a:schemeClr val="bg1"/>
                </a:solidFill>
                <a:latin typeface="Aparajita" panose="02020603050405020304" pitchFamily="18" charset="0"/>
                <a:cs typeface="Aparajita" panose="02020603050405020304" pitchFamily="18" charset="0"/>
              </a:rPr>
              <a:t>parks,</a:t>
            </a:r>
            <a:r>
              <a:rPr spc="-135" dirty="0">
                <a:solidFill>
                  <a:schemeClr val="bg1"/>
                </a:solidFill>
                <a:latin typeface="Aparajita" panose="02020603050405020304" pitchFamily="18" charset="0"/>
                <a:cs typeface="Aparajita" panose="02020603050405020304" pitchFamily="18" charset="0"/>
              </a:rPr>
              <a:t> </a:t>
            </a:r>
            <a:r>
              <a:rPr spc="-120" dirty="0">
                <a:solidFill>
                  <a:schemeClr val="bg1"/>
                </a:solidFill>
                <a:latin typeface="Aparajita" panose="02020603050405020304" pitchFamily="18" charset="0"/>
                <a:cs typeface="Aparajita" panose="02020603050405020304" pitchFamily="18" charset="0"/>
              </a:rPr>
              <a:t>pathways,</a:t>
            </a:r>
            <a:r>
              <a:rPr spc="-135" dirty="0">
                <a:solidFill>
                  <a:schemeClr val="bg1"/>
                </a:solidFill>
                <a:latin typeface="Aparajita" panose="02020603050405020304" pitchFamily="18" charset="0"/>
                <a:cs typeface="Aparajita" panose="02020603050405020304" pitchFamily="18" charset="0"/>
              </a:rPr>
              <a:t> </a:t>
            </a:r>
            <a:r>
              <a:rPr spc="-125" dirty="0">
                <a:solidFill>
                  <a:schemeClr val="bg1"/>
                </a:solidFill>
                <a:latin typeface="Aparajita" panose="02020603050405020304" pitchFamily="18" charset="0"/>
                <a:cs typeface="Aparajita" panose="02020603050405020304" pitchFamily="18" charset="0"/>
              </a:rPr>
              <a:t>homes,</a:t>
            </a:r>
            <a:r>
              <a:rPr spc="-135" dirty="0">
                <a:solidFill>
                  <a:schemeClr val="bg1"/>
                </a:solidFill>
                <a:latin typeface="Aparajita" panose="02020603050405020304" pitchFamily="18" charset="0"/>
                <a:cs typeface="Aparajita" panose="02020603050405020304" pitchFamily="18" charset="0"/>
              </a:rPr>
              <a:t> </a:t>
            </a:r>
            <a:r>
              <a:rPr spc="-20" dirty="0">
                <a:solidFill>
                  <a:schemeClr val="bg1"/>
                </a:solidFill>
                <a:latin typeface="Aparajita" panose="02020603050405020304" pitchFamily="18" charset="0"/>
                <a:cs typeface="Aparajita" panose="02020603050405020304" pitchFamily="18" charset="0"/>
              </a:rPr>
              <a:t>etc.</a:t>
            </a:r>
            <a:endParaRPr dirty="0">
              <a:solidFill>
                <a:schemeClr val="bg1"/>
              </a:solidFill>
              <a:latin typeface="Aparajita" panose="02020603050405020304" pitchFamily="18" charset="0"/>
              <a:cs typeface="Aparajita" panose="02020603050405020304" pitchFamily="18" charset="0"/>
            </a:endParaRPr>
          </a:p>
        </p:txBody>
      </p:sp>
      <p:sp>
        <p:nvSpPr>
          <p:cNvPr id="16" name="object 16"/>
          <p:cNvSpPr txBox="1"/>
          <p:nvPr/>
        </p:nvSpPr>
        <p:spPr>
          <a:xfrm>
            <a:off x="1204995" y="7630698"/>
            <a:ext cx="1824673" cy="320601"/>
          </a:xfrm>
          <a:prstGeom prst="rect">
            <a:avLst/>
          </a:prstGeom>
        </p:spPr>
        <p:txBody>
          <a:bodyPr vert="horz" wrap="square" lIns="0" tIns="12700" rIns="0" bIns="0" rtlCol="0">
            <a:spAutoFit/>
          </a:bodyPr>
          <a:lstStyle/>
          <a:p>
            <a:pPr marL="12700">
              <a:lnSpc>
                <a:spcPct val="100000"/>
              </a:lnSpc>
              <a:spcBef>
                <a:spcPts val="100"/>
              </a:spcBef>
            </a:pPr>
            <a:r>
              <a:rPr sz="2000" b="1" spc="-55" dirty="0">
                <a:solidFill>
                  <a:srgbClr val="FFFFFF"/>
                </a:solidFill>
                <a:latin typeface="Aparajita" panose="02020603050405020304" pitchFamily="18" charset="0"/>
                <a:cs typeface="Aparajita" panose="02020603050405020304" pitchFamily="18" charset="0"/>
              </a:rPr>
              <a:t>Sustainable</a:t>
            </a:r>
            <a:r>
              <a:rPr sz="2000" b="1" spc="-35" dirty="0">
                <a:solidFill>
                  <a:srgbClr val="FFFFFF"/>
                </a:solidFill>
                <a:latin typeface="Aparajita" panose="02020603050405020304" pitchFamily="18" charset="0"/>
                <a:cs typeface="Aparajita" panose="02020603050405020304" pitchFamily="18" charset="0"/>
              </a:rPr>
              <a:t> </a:t>
            </a:r>
            <a:r>
              <a:rPr sz="2000" b="1" spc="-25" dirty="0">
                <a:solidFill>
                  <a:srgbClr val="FFFFFF"/>
                </a:solidFill>
                <a:latin typeface="Aparajita" panose="02020603050405020304" pitchFamily="18" charset="0"/>
                <a:cs typeface="Aparajita" panose="02020603050405020304" pitchFamily="18" charset="0"/>
              </a:rPr>
              <a:t>Savings</a:t>
            </a:r>
            <a:endParaRPr sz="2000" dirty="0">
              <a:latin typeface="Aparajita" panose="02020603050405020304" pitchFamily="18" charset="0"/>
              <a:cs typeface="Aparajita" panose="02020603050405020304" pitchFamily="18" charset="0"/>
            </a:endParaRPr>
          </a:p>
        </p:txBody>
      </p:sp>
      <p:sp>
        <p:nvSpPr>
          <p:cNvPr id="17" name="object 17"/>
          <p:cNvSpPr txBox="1"/>
          <p:nvPr/>
        </p:nvSpPr>
        <p:spPr>
          <a:xfrm>
            <a:off x="193969" y="7999027"/>
            <a:ext cx="3610610" cy="655436"/>
          </a:xfrm>
          <a:prstGeom prst="rect">
            <a:avLst/>
          </a:prstGeom>
        </p:spPr>
        <p:txBody>
          <a:bodyPr vert="horz" wrap="square" lIns="0" tIns="12700" rIns="0" bIns="0" rtlCol="0">
            <a:spAutoFit/>
          </a:bodyPr>
          <a:lstStyle/>
          <a:p>
            <a:pPr marL="12065" marR="5080" indent="-635" algn="ctr">
              <a:lnSpc>
                <a:spcPct val="116100"/>
              </a:lnSpc>
              <a:spcBef>
                <a:spcPts val="100"/>
              </a:spcBef>
            </a:pPr>
            <a:r>
              <a:rPr spc="-80" dirty="0">
                <a:solidFill>
                  <a:srgbClr val="FFFFFF"/>
                </a:solidFill>
                <a:latin typeface="Aparajita" panose="02020603050405020304" pitchFamily="18" charset="0"/>
                <a:cs typeface="Aparajita" panose="02020603050405020304" pitchFamily="18" charset="0"/>
              </a:rPr>
              <a:t>These</a:t>
            </a:r>
            <a:r>
              <a:rPr spc="-135" dirty="0">
                <a:solidFill>
                  <a:srgbClr val="FFFFFF"/>
                </a:solidFill>
                <a:latin typeface="Aparajita" panose="02020603050405020304" pitchFamily="18" charset="0"/>
                <a:cs typeface="Aparajita" panose="02020603050405020304" pitchFamily="18" charset="0"/>
              </a:rPr>
              <a:t> </a:t>
            </a:r>
            <a:r>
              <a:rPr spc="-90" dirty="0">
                <a:solidFill>
                  <a:srgbClr val="FFFFFF"/>
                </a:solidFill>
                <a:latin typeface="Aparajita" panose="02020603050405020304" pitchFamily="18" charset="0"/>
                <a:cs typeface="Aparajita" panose="02020603050405020304" pitchFamily="18" charset="0"/>
              </a:rPr>
              <a:t>solutions</a:t>
            </a:r>
            <a:r>
              <a:rPr spc="-130" dirty="0">
                <a:solidFill>
                  <a:srgbClr val="FFFFFF"/>
                </a:solidFill>
                <a:latin typeface="Aparajita" panose="02020603050405020304" pitchFamily="18" charset="0"/>
                <a:cs typeface="Aparajita" panose="02020603050405020304" pitchFamily="18" charset="0"/>
              </a:rPr>
              <a:t> </a:t>
            </a:r>
            <a:r>
              <a:rPr spc="-90" dirty="0">
                <a:solidFill>
                  <a:srgbClr val="FFFFFF"/>
                </a:solidFill>
                <a:latin typeface="Aparajita" panose="02020603050405020304" pitchFamily="18" charset="0"/>
                <a:cs typeface="Aparajita" panose="02020603050405020304" pitchFamily="18" charset="0"/>
              </a:rPr>
              <a:t>enhance</a:t>
            </a:r>
            <a:r>
              <a:rPr spc="-135" dirty="0">
                <a:solidFill>
                  <a:srgbClr val="FFFFFF"/>
                </a:solidFill>
                <a:latin typeface="Aparajita" panose="02020603050405020304" pitchFamily="18" charset="0"/>
                <a:cs typeface="Aparajita" panose="02020603050405020304" pitchFamily="18" charset="0"/>
              </a:rPr>
              <a:t> </a:t>
            </a:r>
            <a:r>
              <a:rPr spc="-105" dirty="0">
                <a:solidFill>
                  <a:srgbClr val="FFFFFF"/>
                </a:solidFill>
                <a:latin typeface="Aparajita" panose="02020603050405020304" pitchFamily="18" charset="0"/>
                <a:cs typeface="Aparajita" panose="02020603050405020304" pitchFamily="18" charset="0"/>
              </a:rPr>
              <a:t>safety,</a:t>
            </a:r>
            <a:r>
              <a:rPr spc="-130" dirty="0">
                <a:solidFill>
                  <a:srgbClr val="FFFFFF"/>
                </a:solidFill>
                <a:latin typeface="Aparajita" panose="02020603050405020304" pitchFamily="18" charset="0"/>
                <a:cs typeface="Aparajita" panose="02020603050405020304" pitchFamily="18" charset="0"/>
              </a:rPr>
              <a:t> </a:t>
            </a:r>
            <a:r>
              <a:rPr spc="-10" dirty="0">
                <a:solidFill>
                  <a:srgbClr val="FFFFFF"/>
                </a:solidFill>
                <a:latin typeface="Aparajita" panose="02020603050405020304" pitchFamily="18" charset="0"/>
                <a:cs typeface="Aparajita" panose="02020603050405020304" pitchFamily="18" charset="0"/>
              </a:rPr>
              <a:t>promote </a:t>
            </a:r>
            <a:r>
              <a:rPr spc="-100" dirty="0">
                <a:solidFill>
                  <a:srgbClr val="FFFFFF"/>
                </a:solidFill>
                <a:latin typeface="Aparajita" panose="02020603050405020304" pitchFamily="18" charset="0"/>
                <a:cs typeface="Aparajita" panose="02020603050405020304" pitchFamily="18" charset="0"/>
              </a:rPr>
              <a:t>sustainability</a:t>
            </a:r>
            <a:r>
              <a:rPr spc="-120" dirty="0">
                <a:solidFill>
                  <a:srgbClr val="FFFFFF"/>
                </a:solidFill>
                <a:latin typeface="Aparajita" panose="02020603050405020304" pitchFamily="18" charset="0"/>
                <a:cs typeface="Aparajita" panose="02020603050405020304" pitchFamily="18" charset="0"/>
              </a:rPr>
              <a:t> </a:t>
            </a:r>
            <a:r>
              <a:rPr spc="-105" dirty="0">
                <a:solidFill>
                  <a:srgbClr val="FFFFFF"/>
                </a:solidFill>
                <a:latin typeface="Aparajita" panose="02020603050405020304" pitchFamily="18" charset="0"/>
                <a:cs typeface="Aparajita" panose="02020603050405020304" pitchFamily="18" charset="0"/>
              </a:rPr>
              <a:t>and</a:t>
            </a:r>
            <a:r>
              <a:rPr spc="-114" dirty="0">
                <a:solidFill>
                  <a:srgbClr val="FFFFFF"/>
                </a:solidFill>
                <a:latin typeface="Aparajita" panose="02020603050405020304" pitchFamily="18" charset="0"/>
                <a:cs typeface="Aparajita" panose="02020603050405020304" pitchFamily="18" charset="0"/>
              </a:rPr>
              <a:t> </a:t>
            </a:r>
            <a:r>
              <a:rPr spc="-95" dirty="0">
                <a:solidFill>
                  <a:srgbClr val="FFFFFF"/>
                </a:solidFill>
                <a:latin typeface="Aparajita" panose="02020603050405020304" pitchFamily="18" charset="0"/>
                <a:cs typeface="Aparajita" panose="02020603050405020304" pitchFamily="18" charset="0"/>
              </a:rPr>
              <a:t>providing</a:t>
            </a:r>
            <a:r>
              <a:rPr spc="-120" dirty="0">
                <a:solidFill>
                  <a:srgbClr val="FFFFFF"/>
                </a:solidFill>
                <a:latin typeface="Aparajita" panose="02020603050405020304" pitchFamily="18" charset="0"/>
                <a:cs typeface="Aparajita" panose="02020603050405020304" pitchFamily="18" charset="0"/>
              </a:rPr>
              <a:t> </a:t>
            </a:r>
            <a:r>
              <a:rPr spc="-85" dirty="0">
                <a:solidFill>
                  <a:srgbClr val="FFFFFF"/>
                </a:solidFill>
                <a:latin typeface="Aparajita" panose="02020603050405020304" pitchFamily="18" charset="0"/>
                <a:cs typeface="Aparajita" panose="02020603050405020304" pitchFamily="18" charset="0"/>
              </a:rPr>
              <a:t>significant</a:t>
            </a:r>
            <a:r>
              <a:rPr spc="-114" dirty="0">
                <a:solidFill>
                  <a:srgbClr val="FFFFFF"/>
                </a:solidFill>
                <a:latin typeface="Aparajita" panose="02020603050405020304" pitchFamily="18" charset="0"/>
                <a:cs typeface="Aparajita" panose="02020603050405020304" pitchFamily="18" charset="0"/>
              </a:rPr>
              <a:t> </a:t>
            </a:r>
            <a:r>
              <a:rPr spc="-40" dirty="0">
                <a:solidFill>
                  <a:srgbClr val="FFFFFF"/>
                </a:solidFill>
                <a:latin typeface="Aparajita" panose="02020603050405020304" pitchFamily="18" charset="0"/>
                <a:cs typeface="Aparajita" panose="02020603050405020304" pitchFamily="18" charset="0"/>
              </a:rPr>
              <a:t>energy </a:t>
            </a:r>
            <a:r>
              <a:rPr spc="-105" dirty="0">
                <a:solidFill>
                  <a:srgbClr val="FFFFFF"/>
                </a:solidFill>
                <a:latin typeface="Aparajita" panose="02020603050405020304" pitchFamily="18" charset="0"/>
                <a:cs typeface="Aparajita" panose="02020603050405020304" pitchFamily="18" charset="0"/>
              </a:rPr>
              <a:t>and</a:t>
            </a:r>
            <a:r>
              <a:rPr spc="-160" dirty="0">
                <a:solidFill>
                  <a:srgbClr val="FFFFFF"/>
                </a:solidFill>
                <a:latin typeface="Aparajita" panose="02020603050405020304" pitchFamily="18" charset="0"/>
                <a:cs typeface="Aparajita" panose="02020603050405020304" pitchFamily="18" charset="0"/>
              </a:rPr>
              <a:t> </a:t>
            </a:r>
            <a:r>
              <a:rPr spc="-55" dirty="0">
                <a:solidFill>
                  <a:srgbClr val="FFFFFF"/>
                </a:solidFill>
                <a:latin typeface="Aparajita" panose="02020603050405020304" pitchFamily="18" charset="0"/>
                <a:cs typeface="Aparajita" panose="02020603050405020304" pitchFamily="18" charset="0"/>
              </a:rPr>
              <a:t>cost</a:t>
            </a:r>
            <a:r>
              <a:rPr spc="-155" dirty="0">
                <a:solidFill>
                  <a:srgbClr val="FFFFFF"/>
                </a:solidFill>
                <a:latin typeface="Aparajita" panose="02020603050405020304" pitchFamily="18" charset="0"/>
                <a:cs typeface="Aparajita" panose="02020603050405020304" pitchFamily="18" charset="0"/>
              </a:rPr>
              <a:t> </a:t>
            </a:r>
            <a:r>
              <a:rPr spc="-10" dirty="0">
                <a:solidFill>
                  <a:srgbClr val="FFFFFF"/>
                </a:solidFill>
                <a:latin typeface="Aparajita" panose="02020603050405020304" pitchFamily="18" charset="0"/>
                <a:cs typeface="Aparajita" panose="02020603050405020304" pitchFamily="18" charset="0"/>
              </a:rPr>
              <a:t>saving.</a:t>
            </a:r>
            <a:endParaRPr dirty="0">
              <a:latin typeface="Aparajita" panose="02020603050405020304" pitchFamily="18" charset="0"/>
              <a:cs typeface="Aparajita" panose="02020603050405020304" pitchFamily="18" charset="0"/>
            </a:endParaRPr>
          </a:p>
        </p:txBody>
      </p:sp>
      <p:sp>
        <p:nvSpPr>
          <p:cNvPr id="18" name="object 18"/>
          <p:cNvSpPr txBox="1"/>
          <p:nvPr/>
        </p:nvSpPr>
        <p:spPr>
          <a:xfrm>
            <a:off x="1515981" y="9287809"/>
            <a:ext cx="1513688" cy="320601"/>
          </a:xfrm>
          <a:prstGeom prst="rect">
            <a:avLst/>
          </a:prstGeom>
        </p:spPr>
        <p:txBody>
          <a:bodyPr vert="horz" wrap="square" lIns="0" tIns="12700" rIns="0" bIns="0" rtlCol="0">
            <a:spAutoFit/>
          </a:bodyPr>
          <a:lstStyle/>
          <a:p>
            <a:pPr marL="12700">
              <a:lnSpc>
                <a:spcPct val="100000"/>
              </a:lnSpc>
              <a:spcBef>
                <a:spcPts val="100"/>
              </a:spcBef>
            </a:pPr>
            <a:r>
              <a:rPr sz="2000" b="1" spc="-55" dirty="0">
                <a:solidFill>
                  <a:srgbClr val="FFFFFF"/>
                </a:solidFill>
                <a:latin typeface="Aparajita" panose="02020603050405020304" pitchFamily="18" charset="0"/>
                <a:cs typeface="Aparajita" panose="02020603050405020304" pitchFamily="18" charset="0"/>
              </a:rPr>
              <a:t>Warranty</a:t>
            </a:r>
            <a:endParaRPr sz="2000" dirty="0">
              <a:latin typeface="Aparajita" panose="02020603050405020304" pitchFamily="18" charset="0"/>
              <a:cs typeface="Aparajita" panose="02020603050405020304" pitchFamily="18" charset="0"/>
            </a:endParaRPr>
          </a:p>
        </p:txBody>
      </p:sp>
      <p:cxnSp>
        <p:nvCxnSpPr>
          <p:cNvPr id="28" name="Straight Connector 27">
            <a:extLst>
              <a:ext uri="{FF2B5EF4-FFF2-40B4-BE49-F238E27FC236}">
                <a16:creationId xmlns:a16="http://schemas.microsoft.com/office/drawing/2014/main" id="{BA28222B-91C5-049C-BF54-872DA15173A4}"/>
              </a:ext>
            </a:extLst>
          </p:cNvPr>
          <p:cNvCxnSpPr/>
          <p:nvPr/>
        </p:nvCxnSpPr>
        <p:spPr>
          <a:xfrm>
            <a:off x="1830024" y="5334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727D075-537C-C547-473D-20D3D342BF26}"/>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object 6">
            <a:extLst>
              <a:ext uri="{FF2B5EF4-FFF2-40B4-BE49-F238E27FC236}">
                <a16:creationId xmlns:a16="http://schemas.microsoft.com/office/drawing/2014/main" id="{DB85F44D-0C67-0A7F-9C96-89C13B609AFD}"/>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algn="l">
              <a:lnSpc>
                <a:spcPct val="114999"/>
              </a:lnSpc>
              <a:spcBef>
                <a:spcPts val="100"/>
              </a:spcBef>
            </a:pPr>
            <a:r>
              <a:rPr lang="en-US" sz="1600" spc="-30" dirty="0">
                <a:solidFill>
                  <a:srgbClr val="426986"/>
                </a:solidFill>
                <a:latin typeface="Aparajita" panose="02020603050405020304" pitchFamily="18" charset="0"/>
                <a:cs typeface="Aparajita" panose="02020603050405020304" pitchFamily="18" charset="0"/>
              </a:rPr>
              <a:t>2/12</a:t>
            </a:r>
            <a:endParaRPr sz="1600" dirty="0">
              <a:solidFill>
                <a:srgbClr val="426986"/>
              </a:solidFill>
              <a:latin typeface="Aparajita" panose="02020603050405020304" pitchFamily="18" charset="0"/>
              <a:cs typeface="Aparajita" panose="02020603050405020304" pitchFamily="18" charset="0"/>
            </a:endParaRPr>
          </a:p>
        </p:txBody>
      </p:sp>
      <p:sp>
        <p:nvSpPr>
          <p:cNvPr id="3" name="object 2">
            <a:extLst>
              <a:ext uri="{FF2B5EF4-FFF2-40B4-BE49-F238E27FC236}">
                <a16:creationId xmlns:a16="http://schemas.microsoft.com/office/drawing/2014/main" id="{C3E4E215-01F5-1B37-0DC0-345E26D5BF2F}"/>
              </a:ext>
            </a:extLst>
          </p:cNvPr>
          <p:cNvSpPr txBox="1">
            <a:spLocks/>
          </p:cNvSpPr>
          <p:nvPr/>
        </p:nvSpPr>
        <p:spPr>
          <a:xfrm>
            <a:off x="4876800" y="203102"/>
            <a:ext cx="2895600"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800" b="1" spc="-114" dirty="0">
                <a:solidFill>
                  <a:srgbClr val="426986"/>
                </a:solidFill>
                <a:latin typeface="Aparajita" panose="02020603050405020304" pitchFamily="18" charset="0"/>
                <a:cs typeface="Aparajita" panose="02020603050405020304" pitchFamily="18" charset="0"/>
              </a:rPr>
              <a:t>HIGHLIGHT SP-OPTS</a:t>
            </a:r>
            <a:endParaRPr lang="en-US" sz="2800" b="1" dirty="0">
              <a:solidFill>
                <a:srgbClr val="426986"/>
              </a:solidFill>
              <a:latin typeface="Aparajita" panose="02020603050405020304" pitchFamily="18" charset="0"/>
              <a:cs typeface="Aparajita"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object 572">
            <a:extLst>
              <a:ext uri="{FF2B5EF4-FFF2-40B4-BE49-F238E27FC236}">
                <a16:creationId xmlns:a16="http://schemas.microsoft.com/office/drawing/2014/main" id="{510F130C-A78C-581D-1414-EC122FDA8A8B}"/>
              </a:ext>
            </a:extLst>
          </p:cNvPr>
          <p:cNvPicPr/>
          <p:nvPr/>
        </p:nvPicPr>
        <p:blipFill rotWithShape="1">
          <a:blip r:embed="rId3" cstate="print">
            <a:extLst>
              <a:ext uri="{28A0092B-C50C-407E-A947-70E740481C1C}">
                <a14:useLocalDpi xmlns:a14="http://schemas.microsoft.com/office/drawing/2010/main" val="0"/>
              </a:ext>
            </a:extLst>
          </a:blip>
          <a:srcRect t="1" b="17397"/>
          <a:stretch/>
        </p:blipFill>
        <p:spPr bwMode="auto">
          <a:xfrm>
            <a:off x="5477056" y="2237553"/>
            <a:ext cx="529995" cy="334028"/>
          </a:xfrm>
          <a:prstGeom prst="rect">
            <a:avLst/>
          </a:prstGeom>
          <a:ln>
            <a:noFill/>
          </a:ln>
          <a:extLst>
            <a:ext uri="{53640926-AAD7-44D8-BBD7-CCE9431645EC}">
              <a14:shadowObscured xmlns:a14="http://schemas.microsoft.com/office/drawing/2010/main"/>
            </a:ext>
          </a:extLst>
        </p:spPr>
      </p:pic>
      <p:pic>
        <p:nvPicPr>
          <p:cNvPr id="15" name="object 572">
            <a:extLst>
              <a:ext uri="{FF2B5EF4-FFF2-40B4-BE49-F238E27FC236}">
                <a16:creationId xmlns:a16="http://schemas.microsoft.com/office/drawing/2014/main" id="{C9C2DD63-145F-284B-6CB5-5E20F4998920}"/>
              </a:ext>
            </a:extLst>
          </p:cNvPr>
          <p:cNvPicPr/>
          <p:nvPr/>
        </p:nvPicPr>
        <p:blipFill rotWithShape="1">
          <a:blip r:embed="rId3" cstate="print">
            <a:extLst>
              <a:ext uri="{28A0092B-C50C-407E-A947-70E740481C1C}">
                <a14:useLocalDpi xmlns:a14="http://schemas.microsoft.com/office/drawing/2010/main" val="0"/>
              </a:ext>
            </a:extLst>
          </a:blip>
          <a:srcRect t="1" b="17397"/>
          <a:stretch/>
        </p:blipFill>
        <p:spPr bwMode="auto">
          <a:xfrm>
            <a:off x="4219311" y="1752600"/>
            <a:ext cx="529995" cy="334028"/>
          </a:xfrm>
          <a:prstGeom prst="rect">
            <a:avLst/>
          </a:prstGeom>
          <a:ln>
            <a:noFill/>
          </a:ln>
          <a:extLst>
            <a:ext uri="{53640926-AAD7-44D8-BBD7-CCE9431645EC}">
              <a14:shadowObscured xmlns:a14="http://schemas.microsoft.com/office/drawing/2010/main"/>
            </a:ext>
          </a:extLst>
        </p:spPr>
      </p:pic>
      <p:pic>
        <p:nvPicPr>
          <p:cNvPr id="16" name="object 18">
            <a:extLst>
              <a:ext uri="{FF2B5EF4-FFF2-40B4-BE49-F238E27FC236}">
                <a16:creationId xmlns:a16="http://schemas.microsoft.com/office/drawing/2014/main" id="{9B44D8FD-0D7E-F0B4-39C0-7E85F995A6F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19400" y="2362199"/>
            <a:ext cx="517615" cy="316411"/>
          </a:xfrm>
          <a:prstGeom prst="rect">
            <a:avLst/>
          </a:prstGeom>
        </p:spPr>
      </p:pic>
      <p:pic>
        <p:nvPicPr>
          <p:cNvPr id="8" name="object 18">
            <a:extLst>
              <a:ext uri="{FF2B5EF4-FFF2-40B4-BE49-F238E27FC236}">
                <a16:creationId xmlns:a16="http://schemas.microsoft.com/office/drawing/2014/main" id="{ACF47153-326C-802D-8430-794583327EA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63802" y="1820086"/>
            <a:ext cx="529995" cy="334029"/>
          </a:xfrm>
          <a:prstGeom prst="rect">
            <a:avLst/>
          </a:prstGeom>
        </p:spPr>
      </p:pic>
      <p:sp>
        <p:nvSpPr>
          <p:cNvPr id="9" name="object 9"/>
          <p:cNvSpPr txBox="1">
            <a:spLocks noGrp="1"/>
          </p:cNvSpPr>
          <p:nvPr>
            <p:ph type="body" idx="1"/>
          </p:nvPr>
        </p:nvSpPr>
        <p:spPr>
          <a:xfrm>
            <a:off x="221857" y="5354380"/>
            <a:ext cx="7339165" cy="2135841"/>
          </a:xfrm>
          <a:prstGeom prst="rect">
            <a:avLst/>
          </a:prstGeom>
        </p:spPr>
        <p:txBody>
          <a:bodyPr vert="horz" wrap="square" lIns="0" tIns="12065" rIns="0" bIns="0" rtlCol="0">
            <a:spAutoFit/>
          </a:bodyPr>
          <a:lstStyle/>
          <a:p>
            <a:pPr marL="12700" marR="118110">
              <a:lnSpc>
                <a:spcPct val="114599"/>
              </a:lnSpc>
              <a:spcBef>
                <a:spcPts val="95"/>
              </a:spcBef>
            </a:pPr>
            <a:r>
              <a:rPr lang="en-US" sz="2000" spc="-125" dirty="0">
                <a:latin typeface="Aparajita" panose="02020603050405020304" pitchFamily="18" charset="0"/>
                <a:cs typeface="Aparajita" panose="02020603050405020304" pitchFamily="18" charset="0"/>
              </a:rPr>
              <a:t>The </a:t>
            </a:r>
            <a:r>
              <a:rPr lang="en-US" sz="2000" spc="-125" dirty="0" err="1">
                <a:latin typeface="Aparajita" panose="02020603050405020304" pitchFamily="18" charset="0"/>
                <a:cs typeface="Aparajita" panose="02020603050405020304" pitchFamily="18" charset="0"/>
              </a:rPr>
              <a:t>SolarPath</a:t>
            </a:r>
            <a:r>
              <a:rPr lang="en-US" sz="2000" spc="-125" dirty="0">
                <a:latin typeface="Aparajita" panose="02020603050405020304" pitchFamily="18" charset="0"/>
                <a:cs typeface="Aparajita" panose="02020603050405020304" pitchFamily="18" charset="0"/>
              </a:rPr>
              <a:t> HIGHLIGHT SP-OPTS™ is the premier LED solar illumination technology in its class today. Ultra-bright/High Intensity LED lighting means a total lighting solution for any need. The solar panel is wrapped and can be installed on a new or an existing pole. It is new technology. This product has both a solar engine and a LED light. The battery and controller are inside pole which allow this product to be used for, roads, parking lot, pathway, etc. The lighting fixture can be used up to 80W and can be controlled via remote control.</a:t>
            </a:r>
            <a:endParaRPr sz="2000" spc="-10" dirty="0">
              <a:latin typeface="Aparajita" panose="02020603050405020304" pitchFamily="18" charset="0"/>
              <a:cs typeface="Aparajita" panose="02020603050405020304" pitchFamily="18" charset="0"/>
            </a:endParaRPr>
          </a:p>
        </p:txBody>
      </p:sp>
      <p:pic>
        <p:nvPicPr>
          <p:cNvPr id="10" name="object 2">
            <a:extLst>
              <a:ext uri="{FF2B5EF4-FFF2-40B4-BE49-F238E27FC236}">
                <a16:creationId xmlns:a16="http://schemas.microsoft.com/office/drawing/2014/main" id="{4BB911AF-FC8E-4E6D-AB91-C6DCFD8BD326}"/>
              </a:ext>
            </a:extLst>
          </p:cNvPr>
          <p:cNvPicPr/>
          <p:nvPr/>
        </p:nvPicPr>
        <p:blipFill>
          <a:blip r:embed="rId5" cstate="print"/>
          <a:stretch>
            <a:fillRect/>
          </a:stretch>
        </p:blipFill>
        <p:spPr>
          <a:xfrm>
            <a:off x="72997" y="56596"/>
            <a:ext cx="1695158" cy="590217"/>
          </a:xfrm>
          <a:prstGeom prst="rect">
            <a:avLst/>
          </a:prstGeom>
        </p:spPr>
      </p:pic>
      <p:cxnSp>
        <p:nvCxnSpPr>
          <p:cNvPr id="12" name="Straight Connector 11">
            <a:extLst>
              <a:ext uri="{FF2B5EF4-FFF2-40B4-BE49-F238E27FC236}">
                <a16:creationId xmlns:a16="http://schemas.microsoft.com/office/drawing/2014/main" id="{50D5E403-C15C-C457-35CC-F9DD0BD05412}"/>
              </a:ext>
            </a:extLst>
          </p:cNvPr>
          <p:cNvCxnSpPr/>
          <p:nvPr/>
        </p:nvCxnSpPr>
        <p:spPr>
          <a:xfrm>
            <a:off x="1830024" y="5334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9D1040-B8F0-00D7-8BC6-522F1272AF76}"/>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bject 6">
            <a:extLst>
              <a:ext uri="{FF2B5EF4-FFF2-40B4-BE49-F238E27FC236}">
                <a16:creationId xmlns:a16="http://schemas.microsoft.com/office/drawing/2014/main" id="{8C95FEA7-FD50-88AC-893D-96E20F07047A}"/>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algn="l">
              <a:lnSpc>
                <a:spcPct val="114999"/>
              </a:lnSpc>
              <a:spcBef>
                <a:spcPts val="100"/>
              </a:spcBef>
            </a:pPr>
            <a:r>
              <a:rPr lang="en-US" sz="1600" spc="-30" dirty="0">
                <a:solidFill>
                  <a:srgbClr val="426986"/>
                </a:solidFill>
                <a:latin typeface="Aparajita" panose="02020603050405020304" pitchFamily="18" charset="0"/>
                <a:cs typeface="Aparajita" panose="02020603050405020304" pitchFamily="18" charset="0"/>
              </a:rPr>
              <a:t>3/12</a:t>
            </a:r>
            <a:endParaRPr sz="1600" dirty="0">
              <a:solidFill>
                <a:srgbClr val="426986"/>
              </a:solidFill>
              <a:latin typeface="Aparajita" panose="02020603050405020304" pitchFamily="18" charset="0"/>
              <a:cs typeface="Aparajita" panose="02020603050405020304" pitchFamily="18" charset="0"/>
            </a:endParaRPr>
          </a:p>
        </p:txBody>
      </p:sp>
      <p:sp>
        <p:nvSpPr>
          <p:cNvPr id="3" name="object 2">
            <a:extLst>
              <a:ext uri="{FF2B5EF4-FFF2-40B4-BE49-F238E27FC236}">
                <a16:creationId xmlns:a16="http://schemas.microsoft.com/office/drawing/2014/main" id="{B9573EFB-394F-E4D5-73F1-3B94968BC7DE}"/>
              </a:ext>
            </a:extLst>
          </p:cNvPr>
          <p:cNvSpPr txBox="1">
            <a:spLocks/>
          </p:cNvSpPr>
          <p:nvPr/>
        </p:nvSpPr>
        <p:spPr>
          <a:xfrm>
            <a:off x="4876800" y="203102"/>
            <a:ext cx="2895600"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800" b="1" spc="-114" dirty="0">
                <a:solidFill>
                  <a:srgbClr val="426986"/>
                </a:solidFill>
                <a:latin typeface="Aparajita" panose="02020603050405020304" pitchFamily="18" charset="0"/>
                <a:cs typeface="Aparajita" panose="02020603050405020304" pitchFamily="18" charset="0"/>
              </a:rPr>
              <a:t>HIGHLIGHT SP-OPTS</a:t>
            </a:r>
            <a:endParaRPr lang="en-US" sz="2800" b="1" dirty="0">
              <a:solidFill>
                <a:srgbClr val="426986"/>
              </a:solidFill>
              <a:latin typeface="Aparajita" panose="02020603050405020304" pitchFamily="18" charset="0"/>
              <a:cs typeface="Aparajita" panose="02020603050405020304" pitchFamily="18" charset="0"/>
            </a:endParaRPr>
          </a:p>
        </p:txBody>
      </p:sp>
      <p:pic>
        <p:nvPicPr>
          <p:cNvPr id="4" name="object 76">
            <a:extLst>
              <a:ext uri="{FF2B5EF4-FFF2-40B4-BE49-F238E27FC236}">
                <a16:creationId xmlns:a16="http://schemas.microsoft.com/office/drawing/2014/main" id="{6CCD7C7A-6138-2A51-208F-89423E8CFDA8}"/>
              </a:ext>
            </a:extLst>
          </p:cNvPr>
          <p:cNvPicPr/>
          <p:nvPr/>
        </p:nvPicPr>
        <p:blipFill>
          <a:blip r:embed="rId6" cstate="print"/>
          <a:srcRect t="9074"/>
          <a:stretch/>
        </p:blipFill>
        <p:spPr>
          <a:xfrm>
            <a:off x="4194405" y="2059175"/>
            <a:ext cx="609600" cy="2961177"/>
          </a:xfrm>
          <a:prstGeom prst="rect">
            <a:avLst/>
          </a:prstGeom>
        </p:spPr>
      </p:pic>
      <p:pic>
        <p:nvPicPr>
          <p:cNvPr id="5" name="object 77">
            <a:extLst>
              <a:ext uri="{FF2B5EF4-FFF2-40B4-BE49-F238E27FC236}">
                <a16:creationId xmlns:a16="http://schemas.microsoft.com/office/drawing/2014/main" id="{A8FF90C9-AEF9-0836-19BC-2B7EC9673DD2}"/>
              </a:ext>
            </a:extLst>
          </p:cNvPr>
          <p:cNvPicPr/>
          <p:nvPr/>
        </p:nvPicPr>
        <p:blipFill>
          <a:blip r:embed="rId7" cstate="print"/>
          <a:srcRect t="17361" b="1"/>
          <a:stretch/>
        </p:blipFill>
        <p:spPr>
          <a:xfrm>
            <a:off x="5410200" y="2542228"/>
            <a:ext cx="609600" cy="2428483"/>
          </a:xfrm>
          <a:prstGeom prst="rect">
            <a:avLst/>
          </a:prstGeom>
        </p:spPr>
      </p:pic>
      <p:pic>
        <p:nvPicPr>
          <p:cNvPr id="2" name="object 76">
            <a:extLst>
              <a:ext uri="{FF2B5EF4-FFF2-40B4-BE49-F238E27FC236}">
                <a16:creationId xmlns:a16="http://schemas.microsoft.com/office/drawing/2014/main" id="{19FAE29C-35B9-928E-5BD7-8FE722D2A5A8}"/>
              </a:ext>
            </a:extLst>
          </p:cNvPr>
          <p:cNvPicPr/>
          <p:nvPr/>
        </p:nvPicPr>
        <p:blipFill>
          <a:blip r:embed="rId6" cstate="print"/>
          <a:srcRect t="9074"/>
          <a:stretch/>
        </p:blipFill>
        <p:spPr>
          <a:xfrm>
            <a:off x="1524000" y="2059175"/>
            <a:ext cx="609600" cy="2961177"/>
          </a:xfrm>
          <a:prstGeom prst="rect">
            <a:avLst/>
          </a:prstGeom>
        </p:spPr>
      </p:pic>
      <p:pic>
        <p:nvPicPr>
          <p:cNvPr id="7" name="object 77">
            <a:extLst>
              <a:ext uri="{FF2B5EF4-FFF2-40B4-BE49-F238E27FC236}">
                <a16:creationId xmlns:a16="http://schemas.microsoft.com/office/drawing/2014/main" id="{D01DFF3F-9CBC-F95F-50FB-8B25581139E0}"/>
              </a:ext>
            </a:extLst>
          </p:cNvPr>
          <p:cNvPicPr/>
          <p:nvPr/>
        </p:nvPicPr>
        <p:blipFill>
          <a:blip r:embed="rId7" cstate="print"/>
          <a:srcRect t="17361" b="1"/>
          <a:stretch/>
        </p:blipFill>
        <p:spPr>
          <a:xfrm>
            <a:off x="2738230" y="2594091"/>
            <a:ext cx="609600" cy="24284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386682501"/>
              </p:ext>
            </p:extLst>
          </p:nvPr>
        </p:nvGraphicFramePr>
        <p:xfrm>
          <a:off x="272602" y="1295400"/>
          <a:ext cx="7288420" cy="5695435"/>
        </p:xfrm>
        <a:graphic>
          <a:graphicData uri="http://schemas.openxmlformats.org/drawingml/2006/table">
            <a:tbl>
              <a:tblPr firstRow="1" bandRow="1">
                <a:tableStyleId>{9D7B26C5-4107-4FEC-AEDC-1716B250A1EF}</a:tableStyleId>
              </a:tblPr>
              <a:tblGrid>
                <a:gridCol w="1683544">
                  <a:extLst>
                    <a:ext uri="{9D8B030D-6E8A-4147-A177-3AD203B41FA5}">
                      <a16:colId xmlns:a16="http://schemas.microsoft.com/office/drawing/2014/main" val="20000"/>
                    </a:ext>
                  </a:extLst>
                </a:gridCol>
                <a:gridCol w="2802438">
                  <a:extLst>
                    <a:ext uri="{9D8B030D-6E8A-4147-A177-3AD203B41FA5}">
                      <a16:colId xmlns:a16="http://schemas.microsoft.com/office/drawing/2014/main" val="20001"/>
                    </a:ext>
                  </a:extLst>
                </a:gridCol>
                <a:gridCol w="2802438">
                  <a:extLst>
                    <a:ext uri="{9D8B030D-6E8A-4147-A177-3AD203B41FA5}">
                      <a16:colId xmlns:a16="http://schemas.microsoft.com/office/drawing/2014/main" val="3237970541"/>
                    </a:ext>
                  </a:extLst>
                </a:gridCol>
              </a:tblGrid>
              <a:tr h="339526">
                <a:tc gridSpan="3">
                  <a:txBody>
                    <a:bodyPr/>
                    <a:lstStyle/>
                    <a:p>
                      <a:pPr marL="4445" algn="ctr">
                        <a:lnSpc>
                          <a:spcPct val="100000"/>
                        </a:lnSpc>
                        <a:spcBef>
                          <a:spcPts val="944"/>
                        </a:spcBef>
                      </a:pPr>
                      <a:r>
                        <a:rPr sz="1600" b="1" dirty="0">
                          <a:solidFill>
                            <a:srgbClr val="426986"/>
                          </a:solidFill>
                          <a:latin typeface="Aparajita" panose="02020603050405020304" pitchFamily="18" charset="0"/>
                          <a:cs typeface="Aparajita" panose="02020603050405020304" pitchFamily="18" charset="0"/>
                        </a:rPr>
                        <a:t>Technical</a:t>
                      </a:r>
                      <a:r>
                        <a:rPr sz="1600" b="1" spc="-35" dirty="0">
                          <a:solidFill>
                            <a:srgbClr val="426986"/>
                          </a:solidFill>
                          <a:latin typeface="Aparajita" panose="02020603050405020304" pitchFamily="18" charset="0"/>
                          <a:cs typeface="Aparajita" panose="02020603050405020304" pitchFamily="18" charset="0"/>
                        </a:rPr>
                        <a:t> </a:t>
                      </a:r>
                      <a:r>
                        <a:rPr sz="1600" b="1" spc="-10" dirty="0">
                          <a:solidFill>
                            <a:srgbClr val="426986"/>
                          </a:solidFill>
                          <a:latin typeface="Aparajita" panose="02020603050405020304" pitchFamily="18" charset="0"/>
                          <a:cs typeface="Aparajita" panose="02020603050405020304" pitchFamily="18" charset="0"/>
                        </a:rPr>
                        <a:t>specification</a:t>
                      </a:r>
                      <a:endParaRPr sz="1600" dirty="0">
                        <a:solidFill>
                          <a:srgbClr val="426986"/>
                        </a:solidFill>
                        <a:latin typeface="Aparajita" panose="02020603050405020304" pitchFamily="18" charset="0"/>
                        <a:cs typeface="Aparajita" panose="02020603050405020304" pitchFamily="18" charset="0"/>
                      </a:endParaRPr>
                    </a:p>
                  </a:txBody>
                  <a:tcPr marL="0" marR="0" marT="120014" marB="0"/>
                </a:tc>
                <a:tc hMerge="1">
                  <a:txBody>
                    <a:bodyPr/>
                    <a:lstStyle/>
                    <a:p>
                      <a:endParaRPr/>
                    </a:p>
                  </a:txBody>
                  <a:tcPr marL="0" marR="0" marT="0" marB="0"/>
                </a:tc>
                <a:tc hMerge="1">
                  <a:txBody>
                    <a:bodyPr/>
                    <a:lstStyle/>
                    <a:p>
                      <a:pPr marL="4445" algn="ctr">
                        <a:lnSpc>
                          <a:spcPct val="100000"/>
                        </a:lnSpc>
                        <a:spcBef>
                          <a:spcPts val="944"/>
                        </a:spcBef>
                      </a:pPr>
                      <a:endParaRPr sz="1600" dirty="0">
                        <a:solidFill>
                          <a:srgbClr val="426986"/>
                        </a:solidFill>
                        <a:latin typeface="Aparajita" panose="02020603050405020304" pitchFamily="18" charset="0"/>
                        <a:cs typeface="Aparajita" panose="02020603050405020304" pitchFamily="18" charset="0"/>
                      </a:endParaRPr>
                    </a:p>
                  </a:txBody>
                  <a:tcPr marL="0" marR="0" marT="120014" marB="0"/>
                </a:tc>
                <a:extLst>
                  <a:ext uri="{0D108BD9-81ED-4DB2-BD59-A6C34878D82A}">
                    <a16:rowId xmlns:a16="http://schemas.microsoft.com/office/drawing/2014/main" val="10000"/>
                  </a:ext>
                </a:extLst>
              </a:tr>
              <a:tr h="321901">
                <a:tc rowSpan="2">
                  <a:txBody>
                    <a:bodyPr/>
                    <a:lstStyle/>
                    <a:p>
                      <a:pPr marL="93980" algn="l">
                        <a:lnSpc>
                          <a:spcPct val="100000"/>
                        </a:lnSpc>
                        <a:spcBef>
                          <a:spcPts val="910"/>
                        </a:spcBef>
                      </a:pPr>
                      <a:r>
                        <a:rPr lang="en-US" sz="1500" b="1" dirty="0">
                          <a:latin typeface="Aparajita" panose="02020603050405020304" pitchFamily="18" charset="0"/>
                          <a:cs typeface="Aparajita" panose="02020603050405020304" pitchFamily="18" charset="0"/>
                        </a:rPr>
                        <a:t>Solar Module Parameters</a:t>
                      </a:r>
                      <a:endParaRPr sz="1500" b="1" dirty="0">
                        <a:latin typeface="Aparajita" panose="02020603050405020304" pitchFamily="18" charset="0"/>
                        <a:cs typeface="Aparajita" panose="02020603050405020304" pitchFamily="18" charset="0"/>
                      </a:endParaRPr>
                    </a:p>
                  </a:txBody>
                  <a:tcPr marL="0" marR="0" marT="115570" marB="0"/>
                </a:tc>
                <a:tc>
                  <a:txBody>
                    <a:bodyPr/>
                    <a:lstStyle/>
                    <a:p>
                      <a:pPr marL="107314" algn="ctr">
                        <a:lnSpc>
                          <a:spcPct val="100000"/>
                        </a:lnSpc>
                        <a:spcBef>
                          <a:spcPts val="910"/>
                        </a:spcBef>
                      </a:pPr>
                      <a:r>
                        <a:rPr lang="en-US" sz="1500" dirty="0">
                          <a:latin typeface="Aparajita" panose="02020603050405020304" pitchFamily="18" charset="0"/>
                          <a:cs typeface="Aparajita" panose="02020603050405020304" pitchFamily="18" charset="0"/>
                        </a:rPr>
                        <a:t>Type</a:t>
                      </a:r>
                      <a:endParaRPr sz="1500" dirty="0">
                        <a:latin typeface="Aparajita" panose="02020603050405020304" pitchFamily="18" charset="0"/>
                        <a:cs typeface="Aparajita" panose="02020603050405020304" pitchFamily="18" charset="0"/>
                      </a:endParaRPr>
                    </a:p>
                  </a:txBody>
                  <a:tcPr marL="0" marR="0" marT="115570" marB="0"/>
                </a:tc>
                <a:tc>
                  <a:txBody>
                    <a:bodyPr/>
                    <a:lstStyle/>
                    <a:p>
                      <a:pPr marL="107314" algn="ctr">
                        <a:lnSpc>
                          <a:spcPct val="100000"/>
                        </a:lnSpc>
                        <a:spcBef>
                          <a:spcPts val="910"/>
                        </a:spcBef>
                      </a:pPr>
                      <a:r>
                        <a:rPr lang="en-US" sz="1500" dirty="0">
                          <a:latin typeface="Aparajita" panose="02020603050405020304" pitchFamily="18" charset="0"/>
                          <a:cs typeface="Aparajita" panose="02020603050405020304" pitchFamily="18" charset="0"/>
                        </a:rPr>
                        <a:t>High-efficiency Monocrystalline Silicon</a:t>
                      </a:r>
                      <a:endParaRPr sz="1500" dirty="0">
                        <a:latin typeface="Aparajita" panose="02020603050405020304" pitchFamily="18" charset="0"/>
                        <a:cs typeface="Aparajita" panose="02020603050405020304" pitchFamily="18" charset="0"/>
                      </a:endParaRPr>
                    </a:p>
                  </a:txBody>
                  <a:tcPr marL="0" marR="0" marT="115570" marB="0"/>
                </a:tc>
                <a:extLst>
                  <a:ext uri="{0D108BD9-81ED-4DB2-BD59-A6C34878D82A}">
                    <a16:rowId xmlns:a16="http://schemas.microsoft.com/office/drawing/2014/main" val="10001"/>
                  </a:ext>
                </a:extLst>
              </a:tr>
              <a:tr h="328825">
                <a:tc vMerge="1">
                  <a:txBody>
                    <a:bodyPr/>
                    <a:lstStyle/>
                    <a:p>
                      <a:pPr marL="93980" algn="l">
                        <a:lnSpc>
                          <a:spcPct val="100000"/>
                        </a:lnSpc>
                        <a:spcBef>
                          <a:spcPts val="944"/>
                        </a:spcBef>
                      </a:pPr>
                      <a:endParaRPr sz="1600" dirty="0">
                        <a:latin typeface="Aparajita" panose="02020603050405020304" pitchFamily="18" charset="0"/>
                        <a:cs typeface="Aparajita" panose="02020603050405020304" pitchFamily="18" charset="0"/>
                      </a:endParaRPr>
                    </a:p>
                  </a:txBody>
                  <a:tcPr marL="0" marR="0" marT="120014" marB="0"/>
                </a:tc>
                <a:tc>
                  <a:txBody>
                    <a:bodyPr/>
                    <a:lstStyle/>
                    <a:p>
                      <a:pPr marL="107314" algn="ctr">
                        <a:lnSpc>
                          <a:spcPct val="100000"/>
                        </a:lnSpc>
                        <a:spcBef>
                          <a:spcPts val="944"/>
                        </a:spcBef>
                      </a:pPr>
                      <a:r>
                        <a:rPr lang="en-US" sz="1500" dirty="0">
                          <a:latin typeface="Aparajita" panose="02020603050405020304" pitchFamily="18" charset="0"/>
                          <a:cs typeface="Aparajita" panose="02020603050405020304" pitchFamily="18" charset="0"/>
                        </a:rPr>
                        <a:t>Power</a:t>
                      </a:r>
                      <a:endParaRPr sz="1500" dirty="0">
                        <a:latin typeface="Aparajita" panose="02020603050405020304" pitchFamily="18" charset="0"/>
                        <a:cs typeface="Aparajita" panose="02020603050405020304" pitchFamily="18" charset="0"/>
                      </a:endParaRPr>
                    </a:p>
                  </a:txBody>
                  <a:tcPr marL="0" marR="0" marT="120014" marB="0"/>
                </a:tc>
                <a:tc>
                  <a:txBody>
                    <a:bodyPr/>
                    <a:lstStyle/>
                    <a:p>
                      <a:pPr marL="107314" algn="ctr">
                        <a:lnSpc>
                          <a:spcPct val="100000"/>
                        </a:lnSpc>
                        <a:spcBef>
                          <a:spcPts val="944"/>
                        </a:spcBef>
                      </a:pPr>
                      <a:r>
                        <a:rPr lang="en-US" sz="1500" dirty="0">
                          <a:latin typeface="Aparajita" panose="02020603050405020304" pitchFamily="18" charset="0"/>
                          <a:cs typeface="Aparajita" panose="02020603050405020304" pitchFamily="18" charset="0"/>
                        </a:rPr>
                        <a:t>Up to **560W / 1200W</a:t>
                      </a:r>
                      <a:endParaRPr sz="1500" dirty="0">
                        <a:latin typeface="Aparajita" panose="02020603050405020304" pitchFamily="18" charset="0"/>
                        <a:cs typeface="Aparajita" panose="02020603050405020304" pitchFamily="18" charset="0"/>
                      </a:endParaRPr>
                    </a:p>
                  </a:txBody>
                  <a:tcPr marL="0" marR="0" marT="120014" marB="0"/>
                </a:tc>
                <a:extLst>
                  <a:ext uri="{0D108BD9-81ED-4DB2-BD59-A6C34878D82A}">
                    <a16:rowId xmlns:a16="http://schemas.microsoft.com/office/drawing/2014/main" val="10002"/>
                  </a:ext>
                </a:extLst>
              </a:tr>
              <a:tr h="328825">
                <a:tc>
                  <a:txBody>
                    <a:bodyPr/>
                    <a:lstStyle/>
                    <a:p>
                      <a:pPr marL="93980" algn="l">
                        <a:lnSpc>
                          <a:spcPct val="100000"/>
                        </a:lnSpc>
                        <a:spcBef>
                          <a:spcPts val="944"/>
                        </a:spcBef>
                      </a:pPr>
                      <a:r>
                        <a:rPr lang="en-US" sz="1500" b="1" dirty="0">
                          <a:latin typeface="Aparajita" panose="02020603050405020304" pitchFamily="18" charset="0"/>
                          <a:cs typeface="Aparajita" panose="02020603050405020304" pitchFamily="18" charset="0"/>
                        </a:rPr>
                        <a:t>Solar Charge Controller</a:t>
                      </a:r>
                      <a:endParaRPr sz="1500" b="1" dirty="0">
                        <a:latin typeface="Aparajita" panose="02020603050405020304" pitchFamily="18" charset="0"/>
                        <a:cs typeface="Aparajita" panose="02020603050405020304" pitchFamily="18" charset="0"/>
                      </a:endParaRPr>
                    </a:p>
                  </a:txBody>
                  <a:tcPr marL="0" marR="0" marT="120014" marB="0"/>
                </a:tc>
                <a:tc gridSpan="2">
                  <a:txBody>
                    <a:bodyPr/>
                    <a:lstStyle/>
                    <a:p>
                      <a:pPr marL="107314" algn="ctr">
                        <a:lnSpc>
                          <a:spcPct val="100000"/>
                        </a:lnSpc>
                        <a:spcBef>
                          <a:spcPts val="944"/>
                        </a:spcBef>
                      </a:pPr>
                      <a:r>
                        <a:rPr lang="en-US" sz="1500" dirty="0">
                          <a:latin typeface="Aparajita" panose="02020603050405020304" pitchFamily="18" charset="0"/>
                          <a:cs typeface="Aparajita" panose="02020603050405020304" pitchFamily="18" charset="0"/>
                        </a:rPr>
                        <a:t>MPPT (Maximum Power Point Tracking), infrared solar charging controller</a:t>
                      </a:r>
                      <a:endParaRPr sz="1500" dirty="0">
                        <a:latin typeface="Aparajita" panose="02020603050405020304" pitchFamily="18" charset="0"/>
                        <a:cs typeface="Aparajita" panose="02020603050405020304" pitchFamily="18" charset="0"/>
                      </a:endParaRPr>
                    </a:p>
                  </a:txBody>
                  <a:tcPr marL="0" marR="0" marT="120014" marB="0"/>
                </a:tc>
                <a:tc hMerge="1">
                  <a:txBody>
                    <a:bodyPr/>
                    <a:lstStyle/>
                    <a:p>
                      <a:pPr marL="107314" algn="ctr">
                        <a:lnSpc>
                          <a:spcPct val="100000"/>
                        </a:lnSpc>
                        <a:spcBef>
                          <a:spcPts val="944"/>
                        </a:spcBef>
                      </a:pPr>
                      <a:endParaRPr sz="1600" dirty="0">
                        <a:latin typeface="Aparajita" panose="02020603050405020304" pitchFamily="18" charset="0"/>
                        <a:cs typeface="Aparajita" panose="02020603050405020304" pitchFamily="18" charset="0"/>
                      </a:endParaRPr>
                    </a:p>
                  </a:txBody>
                  <a:tcPr marL="0" marR="0" marT="120014" marB="0"/>
                </a:tc>
                <a:extLst>
                  <a:ext uri="{0D108BD9-81ED-4DB2-BD59-A6C34878D82A}">
                    <a16:rowId xmlns:a16="http://schemas.microsoft.com/office/drawing/2014/main" val="10003"/>
                  </a:ext>
                </a:extLst>
              </a:tr>
              <a:tr h="321901">
                <a:tc>
                  <a:txBody>
                    <a:bodyPr/>
                    <a:lstStyle/>
                    <a:p>
                      <a:pPr marL="93980" algn="l">
                        <a:lnSpc>
                          <a:spcPct val="100000"/>
                        </a:lnSpc>
                        <a:spcBef>
                          <a:spcPts val="944"/>
                        </a:spcBef>
                      </a:pPr>
                      <a:r>
                        <a:rPr lang="en-US" sz="1500" b="1" dirty="0">
                          <a:latin typeface="Aparajita" panose="02020603050405020304" pitchFamily="18" charset="0"/>
                          <a:cs typeface="Aparajita" panose="02020603050405020304" pitchFamily="18" charset="0"/>
                        </a:rPr>
                        <a:t>Battery</a:t>
                      </a:r>
                      <a:endParaRPr sz="1500" b="1" dirty="0">
                        <a:latin typeface="Aparajita" panose="02020603050405020304" pitchFamily="18" charset="0"/>
                        <a:cs typeface="Aparajita" panose="02020603050405020304" pitchFamily="18" charset="0"/>
                      </a:endParaRPr>
                    </a:p>
                  </a:txBody>
                  <a:tcPr marL="0" marR="0" marT="120014" marB="0"/>
                </a:tc>
                <a:tc>
                  <a:txBody>
                    <a:bodyPr/>
                    <a:lstStyle/>
                    <a:p>
                      <a:pPr marL="107314" algn="ctr">
                        <a:lnSpc>
                          <a:spcPct val="100000"/>
                        </a:lnSpc>
                        <a:spcBef>
                          <a:spcPts val="944"/>
                        </a:spcBef>
                      </a:pPr>
                      <a:r>
                        <a:rPr lang="en-US" sz="1500" dirty="0">
                          <a:latin typeface="Aparajita" panose="02020603050405020304" pitchFamily="18" charset="0"/>
                          <a:cs typeface="Aparajita" panose="02020603050405020304" pitchFamily="18" charset="0"/>
                        </a:rPr>
                        <a:t> </a:t>
                      </a:r>
                      <a:r>
                        <a:rPr lang="en-US" sz="1500" dirty="0" err="1">
                          <a:latin typeface="Aparajita" panose="02020603050405020304" pitchFamily="18" charset="0"/>
                          <a:cs typeface="Aparajita" panose="02020603050405020304" pitchFamily="18" charset="0"/>
                        </a:rPr>
                        <a:t>LifePO</a:t>
                      </a:r>
                      <a:endParaRPr sz="1500" dirty="0">
                        <a:latin typeface="Aparajita" panose="02020603050405020304" pitchFamily="18" charset="0"/>
                        <a:cs typeface="Aparajita" panose="02020603050405020304" pitchFamily="18" charset="0"/>
                      </a:endParaRPr>
                    </a:p>
                  </a:txBody>
                  <a:tcPr marL="0" marR="0" marT="120014" marB="0"/>
                </a:tc>
                <a:tc>
                  <a:txBody>
                    <a:bodyPr/>
                    <a:lstStyle/>
                    <a:p>
                      <a:pPr marL="107314" algn="ctr">
                        <a:lnSpc>
                          <a:spcPct val="100000"/>
                        </a:lnSpc>
                        <a:spcBef>
                          <a:spcPts val="944"/>
                        </a:spcBef>
                      </a:pPr>
                      <a:r>
                        <a:rPr lang="en-US" sz="1500" dirty="0">
                          <a:latin typeface="Aparajita" panose="02020603050405020304" pitchFamily="18" charset="0"/>
                          <a:cs typeface="Aparajita" panose="02020603050405020304" pitchFamily="18" charset="0"/>
                        </a:rPr>
                        <a:t>Up to 90AH</a:t>
                      </a:r>
                      <a:endParaRPr sz="1500" dirty="0">
                        <a:latin typeface="Aparajita" panose="02020603050405020304" pitchFamily="18" charset="0"/>
                        <a:cs typeface="Aparajita" panose="02020603050405020304" pitchFamily="18" charset="0"/>
                      </a:endParaRPr>
                    </a:p>
                  </a:txBody>
                  <a:tcPr marL="0" marR="0" marT="120014" marB="0"/>
                </a:tc>
                <a:extLst>
                  <a:ext uri="{0D108BD9-81ED-4DB2-BD59-A6C34878D82A}">
                    <a16:rowId xmlns:a16="http://schemas.microsoft.com/office/drawing/2014/main" val="10004"/>
                  </a:ext>
                </a:extLst>
              </a:tr>
              <a:tr h="321901">
                <a:tc rowSpan="3">
                  <a:txBody>
                    <a:bodyPr/>
                    <a:lstStyle/>
                    <a:p>
                      <a:pPr marL="93980" algn="l">
                        <a:lnSpc>
                          <a:spcPct val="100000"/>
                        </a:lnSpc>
                        <a:spcBef>
                          <a:spcPts val="944"/>
                        </a:spcBef>
                      </a:pPr>
                      <a:endParaRPr lang="en-US" sz="1500" b="1" dirty="0">
                        <a:latin typeface="Aparajita" panose="02020603050405020304" pitchFamily="18" charset="0"/>
                        <a:cs typeface="Aparajita" panose="02020603050405020304" pitchFamily="18" charset="0"/>
                      </a:endParaRPr>
                    </a:p>
                    <a:p>
                      <a:pPr marL="93980" algn="l">
                        <a:lnSpc>
                          <a:spcPct val="100000"/>
                        </a:lnSpc>
                        <a:spcBef>
                          <a:spcPts val="944"/>
                        </a:spcBef>
                      </a:pPr>
                      <a:r>
                        <a:rPr lang="en-US" sz="1500" b="1" dirty="0">
                          <a:latin typeface="Aparajita" panose="02020603050405020304" pitchFamily="18" charset="0"/>
                          <a:cs typeface="Aparajita" panose="02020603050405020304" pitchFamily="18" charset="0"/>
                        </a:rPr>
                        <a:t>LED Light Parameters</a:t>
                      </a:r>
                      <a:endParaRPr sz="1500" b="1" dirty="0">
                        <a:latin typeface="Aparajita" panose="02020603050405020304" pitchFamily="18" charset="0"/>
                        <a:cs typeface="Aparajita" panose="02020603050405020304" pitchFamily="18" charset="0"/>
                      </a:endParaRPr>
                    </a:p>
                  </a:txBody>
                  <a:tcPr marL="0" marR="0" marT="120014" marB="0"/>
                </a:tc>
                <a:tc>
                  <a:txBody>
                    <a:bodyPr/>
                    <a:lstStyle/>
                    <a:p>
                      <a:pPr marL="107314" algn="ctr">
                        <a:lnSpc>
                          <a:spcPct val="100000"/>
                        </a:lnSpc>
                        <a:spcBef>
                          <a:spcPts val="944"/>
                        </a:spcBef>
                      </a:pPr>
                      <a:r>
                        <a:rPr lang="en-US" sz="1500" spc="-10" dirty="0">
                          <a:latin typeface="Aparajita" panose="02020603050405020304" pitchFamily="18" charset="0"/>
                          <a:cs typeface="Aparajita" panose="02020603050405020304" pitchFamily="18" charset="0"/>
                        </a:rPr>
                        <a:t>Light Source Power</a:t>
                      </a:r>
                      <a:endParaRPr sz="1500" dirty="0">
                        <a:latin typeface="Aparajita" panose="02020603050405020304" pitchFamily="18" charset="0"/>
                        <a:cs typeface="Aparajita" panose="02020603050405020304" pitchFamily="18" charset="0"/>
                      </a:endParaRPr>
                    </a:p>
                  </a:txBody>
                  <a:tcPr marL="0" marR="0" marT="120014" marB="0"/>
                </a:tc>
                <a:tc>
                  <a:txBody>
                    <a:bodyPr/>
                    <a:lstStyle/>
                    <a:p>
                      <a:pPr marL="107314" algn="ctr">
                        <a:lnSpc>
                          <a:spcPct val="100000"/>
                        </a:lnSpc>
                        <a:spcBef>
                          <a:spcPts val="944"/>
                        </a:spcBef>
                      </a:pPr>
                      <a:r>
                        <a:rPr lang="en-US" sz="1500" dirty="0">
                          <a:latin typeface="Aparajita" panose="02020603050405020304" pitchFamily="18" charset="0"/>
                          <a:cs typeface="Aparajita" panose="02020603050405020304" pitchFamily="18" charset="0"/>
                        </a:rPr>
                        <a:t>Up to 80W (Up to 13,000 </a:t>
                      </a:r>
                      <a:r>
                        <a:rPr lang="en-US" sz="1500" dirty="0" err="1">
                          <a:latin typeface="Aparajita" panose="02020603050405020304" pitchFamily="18" charset="0"/>
                          <a:cs typeface="Aparajita" panose="02020603050405020304" pitchFamily="18" charset="0"/>
                        </a:rPr>
                        <a:t>lm</a:t>
                      </a:r>
                      <a:r>
                        <a:rPr lang="en-US" sz="1500" dirty="0">
                          <a:latin typeface="Aparajita" panose="02020603050405020304" pitchFamily="18" charset="0"/>
                          <a:cs typeface="Aparajita" panose="02020603050405020304" pitchFamily="18" charset="0"/>
                        </a:rPr>
                        <a:t>)</a:t>
                      </a:r>
                      <a:endParaRPr sz="1500" dirty="0">
                        <a:latin typeface="Aparajita" panose="02020603050405020304" pitchFamily="18" charset="0"/>
                        <a:cs typeface="Aparajita" panose="02020603050405020304" pitchFamily="18" charset="0"/>
                      </a:endParaRPr>
                    </a:p>
                  </a:txBody>
                  <a:tcPr marL="0" marR="0" marT="120014" marB="0"/>
                </a:tc>
                <a:extLst>
                  <a:ext uri="{0D108BD9-81ED-4DB2-BD59-A6C34878D82A}">
                    <a16:rowId xmlns:a16="http://schemas.microsoft.com/office/drawing/2014/main" val="10005"/>
                  </a:ext>
                </a:extLst>
              </a:tr>
              <a:tr h="412789">
                <a:tc vMerge="1">
                  <a:txBody>
                    <a:bodyPr/>
                    <a:lstStyle/>
                    <a:p>
                      <a:endParaRPr/>
                    </a:p>
                  </a:txBody>
                  <a:tcPr marL="0" marR="0" marT="139065" marB="0"/>
                </a:tc>
                <a:tc>
                  <a:txBody>
                    <a:bodyPr/>
                    <a:lstStyle/>
                    <a:p>
                      <a:pPr marL="107314" algn="ctr">
                        <a:lnSpc>
                          <a:spcPct val="100000"/>
                        </a:lnSpc>
                        <a:spcBef>
                          <a:spcPts val="894"/>
                        </a:spcBef>
                      </a:pPr>
                      <a:r>
                        <a:rPr lang="en-US" sz="1500" dirty="0">
                          <a:latin typeface="Aparajita" panose="02020603050405020304" pitchFamily="18" charset="0"/>
                          <a:cs typeface="Aparajita" panose="02020603050405020304" pitchFamily="18" charset="0"/>
                        </a:rPr>
                        <a:t>CCT (Correlated color temperature)</a:t>
                      </a:r>
                      <a:endParaRPr sz="1500" dirty="0">
                        <a:latin typeface="Aparajita" panose="02020603050405020304" pitchFamily="18" charset="0"/>
                        <a:cs typeface="Aparajita" panose="02020603050405020304" pitchFamily="18" charset="0"/>
                      </a:endParaRPr>
                    </a:p>
                  </a:txBody>
                  <a:tcPr marL="0" marR="0" marT="113664" marB="0"/>
                </a:tc>
                <a:tc>
                  <a:txBody>
                    <a:bodyPr/>
                    <a:lstStyle/>
                    <a:p>
                      <a:pPr marL="107314" algn="ctr">
                        <a:lnSpc>
                          <a:spcPct val="100000"/>
                        </a:lnSpc>
                        <a:spcBef>
                          <a:spcPts val="894"/>
                        </a:spcBef>
                      </a:pPr>
                      <a:r>
                        <a:rPr lang="en-US" sz="1500" dirty="0">
                          <a:latin typeface="Aparajita" panose="02020603050405020304" pitchFamily="18" charset="0"/>
                          <a:cs typeface="Aparajita" panose="02020603050405020304" pitchFamily="18" charset="0"/>
                        </a:rPr>
                        <a:t>3,000K-6,000K/ Amber</a:t>
                      </a:r>
                      <a:endParaRPr sz="1500" dirty="0">
                        <a:latin typeface="Aparajita" panose="02020603050405020304" pitchFamily="18" charset="0"/>
                        <a:cs typeface="Aparajita" panose="02020603050405020304" pitchFamily="18" charset="0"/>
                      </a:endParaRPr>
                    </a:p>
                  </a:txBody>
                  <a:tcPr marL="0" marR="0" marT="113664" marB="0"/>
                </a:tc>
                <a:extLst>
                  <a:ext uri="{0D108BD9-81ED-4DB2-BD59-A6C34878D82A}">
                    <a16:rowId xmlns:a16="http://schemas.microsoft.com/office/drawing/2014/main" val="10006"/>
                  </a:ext>
                </a:extLst>
              </a:tr>
              <a:tr h="404588">
                <a:tc vMerge="1">
                  <a:txBody>
                    <a:bodyPr/>
                    <a:lstStyle/>
                    <a:p>
                      <a:endParaRPr dirty="0"/>
                    </a:p>
                  </a:txBody>
                  <a:tcPr marL="0" marR="0" marT="129539" marB="0"/>
                </a:tc>
                <a:tc>
                  <a:txBody>
                    <a:bodyPr/>
                    <a:lstStyle/>
                    <a:p>
                      <a:pPr marL="107314" algn="ctr">
                        <a:lnSpc>
                          <a:spcPct val="100000"/>
                        </a:lnSpc>
                        <a:spcBef>
                          <a:spcPts val="819"/>
                        </a:spcBef>
                      </a:pPr>
                      <a:r>
                        <a:rPr lang="en-US" sz="1500" dirty="0">
                          <a:latin typeface="Aparajita" panose="02020603050405020304" pitchFamily="18" charset="0"/>
                          <a:cs typeface="Aparajita" panose="02020603050405020304" pitchFamily="18" charset="0"/>
                        </a:rPr>
                        <a:t>CRI (Color rendering index)</a:t>
                      </a:r>
                      <a:endParaRPr sz="1500" dirty="0">
                        <a:latin typeface="Aparajita" panose="02020603050405020304" pitchFamily="18" charset="0"/>
                        <a:cs typeface="Aparajita" panose="02020603050405020304" pitchFamily="18" charset="0"/>
                      </a:endParaRPr>
                    </a:p>
                  </a:txBody>
                  <a:tcPr marL="0" marR="0" marT="104139" marB="0"/>
                </a:tc>
                <a:tc>
                  <a:txBody>
                    <a:bodyPr/>
                    <a:lstStyle/>
                    <a:p>
                      <a:pPr marL="107314" algn="ctr">
                        <a:lnSpc>
                          <a:spcPct val="100000"/>
                        </a:lnSpc>
                        <a:spcBef>
                          <a:spcPts val="819"/>
                        </a:spcBef>
                      </a:pPr>
                      <a:r>
                        <a:rPr lang="en-IL" sz="1500" u="sng" dirty="0">
                          <a:latin typeface="Aparajita" panose="02020603050405020304" pitchFamily="18" charset="0"/>
                          <a:cs typeface="Aparajita" panose="02020603050405020304" pitchFamily="18" charset="0"/>
                        </a:rPr>
                        <a:t>˃</a:t>
                      </a:r>
                      <a:r>
                        <a:rPr lang="en-US" sz="1500" u="sng" dirty="0">
                          <a:latin typeface="Aparajita" panose="02020603050405020304" pitchFamily="18" charset="0"/>
                          <a:cs typeface="Aparajita" panose="02020603050405020304" pitchFamily="18" charset="0"/>
                        </a:rPr>
                        <a:t>81</a:t>
                      </a:r>
                      <a:endParaRPr sz="1500" u="sng" dirty="0">
                        <a:latin typeface="Aparajita" panose="02020603050405020304" pitchFamily="18" charset="0"/>
                        <a:cs typeface="Aparajita" panose="02020603050405020304" pitchFamily="18" charset="0"/>
                      </a:endParaRPr>
                    </a:p>
                  </a:txBody>
                  <a:tcPr marL="0" marR="0" marT="104139" marB="0"/>
                </a:tc>
                <a:extLst>
                  <a:ext uri="{0D108BD9-81ED-4DB2-BD59-A6C34878D82A}">
                    <a16:rowId xmlns:a16="http://schemas.microsoft.com/office/drawing/2014/main" val="10007"/>
                  </a:ext>
                </a:extLst>
              </a:tr>
              <a:tr h="321901">
                <a:tc>
                  <a:txBody>
                    <a:bodyPr/>
                    <a:lstStyle/>
                    <a:p>
                      <a:pPr marL="93980" algn="l">
                        <a:lnSpc>
                          <a:spcPct val="100000"/>
                        </a:lnSpc>
                        <a:spcBef>
                          <a:spcPts val="944"/>
                        </a:spcBef>
                      </a:pPr>
                      <a:r>
                        <a:rPr lang="en-US" sz="1600" b="1" dirty="0">
                          <a:latin typeface="Aparajita" panose="02020603050405020304" pitchFamily="18" charset="0"/>
                          <a:cs typeface="Aparajita" panose="02020603050405020304" pitchFamily="18" charset="0"/>
                        </a:rPr>
                        <a:t>Control Modes</a:t>
                      </a:r>
                      <a:endParaRPr sz="1600" b="1" dirty="0">
                        <a:latin typeface="Aparajita" panose="02020603050405020304" pitchFamily="18" charset="0"/>
                        <a:cs typeface="Aparajita" panose="02020603050405020304" pitchFamily="18" charset="0"/>
                      </a:endParaRPr>
                    </a:p>
                  </a:txBody>
                  <a:tcPr marL="0" marR="0" marT="120014" marB="0"/>
                </a:tc>
                <a:tc gridSpan="2">
                  <a:txBody>
                    <a:bodyPr/>
                    <a:lstStyle/>
                    <a:p>
                      <a:pPr marL="107314" algn="ctr">
                        <a:lnSpc>
                          <a:spcPct val="100000"/>
                        </a:lnSpc>
                        <a:spcBef>
                          <a:spcPts val="944"/>
                        </a:spcBef>
                      </a:pPr>
                      <a:r>
                        <a:rPr lang="en-US" sz="1600" dirty="0">
                          <a:latin typeface="Aparajita" panose="02020603050405020304" pitchFamily="18" charset="0"/>
                          <a:cs typeface="Aparajita" panose="02020603050405020304" pitchFamily="18" charset="0"/>
                        </a:rPr>
                        <a:t>Manual ON/OFF </a:t>
                      </a:r>
                      <a:r>
                        <a:rPr lang="en-US" sz="1600" b="1" dirty="0">
                          <a:latin typeface="Aparajita" panose="02020603050405020304" pitchFamily="18" charset="0"/>
                          <a:cs typeface="Aparajita" panose="02020603050405020304" pitchFamily="18" charset="0"/>
                        </a:rPr>
                        <a:t>/</a:t>
                      </a:r>
                      <a:r>
                        <a:rPr lang="en-US" sz="1600" dirty="0">
                          <a:latin typeface="Aparajita" panose="02020603050405020304" pitchFamily="18" charset="0"/>
                          <a:cs typeface="Aparajita" panose="02020603050405020304" pitchFamily="18" charset="0"/>
                        </a:rPr>
                        <a:t> Automatically ON/OFF </a:t>
                      </a:r>
                      <a:r>
                        <a:rPr lang="en-US" sz="1600" b="1" dirty="0">
                          <a:latin typeface="Aparajita" panose="02020603050405020304" pitchFamily="18" charset="0"/>
                          <a:cs typeface="Aparajita" panose="02020603050405020304" pitchFamily="18" charset="0"/>
                        </a:rPr>
                        <a:t>/</a:t>
                      </a:r>
                      <a:r>
                        <a:rPr lang="en-US" sz="1600" dirty="0">
                          <a:latin typeface="Aparajita" panose="02020603050405020304" pitchFamily="18" charset="0"/>
                          <a:cs typeface="Aparajita" panose="02020603050405020304" pitchFamily="18" charset="0"/>
                        </a:rPr>
                        <a:t> Time Control</a:t>
                      </a:r>
                      <a:endParaRPr sz="1600" dirty="0">
                        <a:latin typeface="Aparajita" panose="02020603050405020304" pitchFamily="18" charset="0"/>
                        <a:cs typeface="Aparajita" panose="02020603050405020304" pitchFamily="18" charset="0"/>
                      </a:endParaRPr>
                    </a:p>
                  </a:txBody>
                  <a:tcPr marL="0" marR="0" marT="120014" marB="0"/>
                </a:tc>
                <a:tc hMerge="1">
                  <a:txBody>
                    <a:bodyPr/>
                    <a:lstStyle/>
                    <a:p>
                      <a:pPr marL="107314" algn="ctr">
                        <a:lnSpc>
                          <a:spcPct val="100000"/>
                        </a:lnSpc>
                        <a:spcBef>
                          <a:spcPts val="944"/>
                        </a:spcBef>
                      </a:pPr>
                      <a:endParaRPr sz="1600" dirty="0">
                        <a:latin typeface="Aparajita" panose="02020603050405020304" pitchFamily="18" charset="0"/>
                        <a:cs typeface="Aparajita" panose="02020603050405020304" pitchFamily="18" charset="0"/>
                      </a:endParaRPr>
                    </a:p>
                  </a:txBody>
                  <a:tcPr marL="0" marR="0" marT="120014" marB="0"/>
                </a:tc>
                <a:extLst>
                  <a:ext uri="{0D108BD9-81ED-4DB2-BD59-A6C34878D82A}">
                    <a16:rowId xmlns:a16="http://schemas.microsoft.com/office/drawing/2014/main" val="10009"/>
                  </a:ext>
                </a:extLst>
              </a:tr>
              <a:tr h="321901">
                <a:tc>
                  <a:txBody>
                    <a:bodyPr/>
                    <a:lstStyle/>
                    <a:p>
                      <a:pPr marL="93980" algn="l">
                        <a:lnSpc>
                          <a:spcPct val="100000"/>
                        </a:lnSpc>
                        <a:spcBef>
                          <a:spcPts val="944"/>
                        </a:spcBef>
                      </a:pPr>
                      <a:r>
                        <a:rPr sz="1600" b="1" spc="-25" dirty="0">
                          <a:latin typeface="Aparajita" panose="02020603050405020304" pitchFamily="18" charset="0"/>
                          <a:cs typeface="Aparajita" panose="02020603050405020304" pitchFamily="18" charset="0"/>
                        </a:rPr>
                        <a:t>CCT</a:t>
                      </a:r>
                      <a:endParaRPr sz="1600" b="1" dirty="0">
                        <a:latin typeface="Aparajita" panose="02020603050405020304" pitchFamily="18" charset="0"/>
                        <a:cs typeface="Aparajita" panose="02020603050405020304" pitchFamily="18" charset="0"/>
                      </a:endParaRPr>
                    </a:p>
                  </a:txBody>
                  <a:tcPr marL="0" marR="0" marT="120014" marB="0"/>
                </a:tc>
                <a:tc gridSpan="2">
                  <a:txBody>
                    <a:bodyPr/>
                    <a:lstStyle/>
                    <a:p>
                      <a:pPr marL="107314" algn="ctr">
                        <a:lnSpc>
                          <a:spcPct val="100000"/>
                        </a:lnSpc>
                        <a:spcBef>
                          <a:spcPts val="944"/>
                        </a:spcBef>
                      </a:pPr>
                      <a:r>
                        <a:rPr lang="en-US" sz="1600" spc="-10" dirty="0">
                          <a:latin typeface="Aparajita" panose="02020603050405020304" pitchFamily="18" charset="0"/>
                          <a:cs typeface="Aparajita" panose="02020603050405020304" pitchFamily="18" charset="0"/>
                        </a:rPr>
                        <a:t>Depend on installation area, can be programed with remote control</a:t>
                      </a:r>
                      <a:endParaRPr sz="1600" dirty="0">
                        <a:latin typeface="Aparajita" panose="02020603050405020304" pitchFamily="18" charset="0"/>
                        <a:cs typeface="Aparajita" panose="02020603050405020304" pitchFamily="18" charset="0"/>
                      </a:endParaRPr>
                    </a:p>
                  </a:txBody>
                  <a:tcPr marL="0" marR="0" marT="120014" marB="0"/>
                </a:tc>
                <a:tc hMerge="1">
                  <a:txBody>
                    <a:bodyPr/>
                    <a:lstStyle/>
                    <a:p>
                      <a:pPr marL="107314" algn="ctr">
                        <a:lnSpc>
                          <a:spcPct val="100000"/>
                        </a:lnSpc>
                        <a:spcBef>
                          <a:spcPts val="944"/>
                        </a:spcBef>
                      </a:pPr>
                      <a:endParaRPr sz="1600" dirty="0">
                        <a:latin typeface="Aparajita" panose="02020603050405020304" pitchFamily="18" charset="0"/>
                        <a:cs typeface="Aparajita" panose="02020603050405020304" pitchFamily="18" charset="0"/>
                      </a:endParaRPr>
                    </a:p>
                  </a:txBody>
                  <a:tcPr marL="0" marR="0" marT="120014" marB="0"/>
                </a:tc>
                <a:extLst>
                  <a:ext uri="{0D108BD9-81ED-4DB2-BD59-A6C34878D82A}">
                    <a16:rowId xmlns:a16="http://schemas.microsoft.com/office/drawing/2014/main" val="10010"/>
                  </a:ext>
                </a:extLst>
              </a:tr>
              <a:tr h="321901">
                <a:tc>
                  <a:txBody>
                    <a:bodyPr/>
                    <a:lstStyle/>
                    <a:p>
                      <a:pPr algn="l">
                        <a:lnSpc>
                          <a:spcPct val="100000"/>
                        </a:lnSpc>
                      </a:pPr>
                      <a:r>
                        <a:rPr lang="en-US" sz="1600" b="1" dirty="0">
                          <a:latin typeface="Aparajita" panose="02020603050405020304" pitchFamily="18" charset="0"/>
                          <a:cs typeface="Aparajita" panose="02020603050405020304" pitchFamily="18" charset="0"/>
                        </a:rPr>
                        <a:t>  IP Rating</a:t>
                      </a:r>
                      <a:endParaRPr sz="1600" b="1" dirty="0">
                        <a:latin typeface="Aparajita" panose="02020603050405020304" pitchFamily="18" charset="0"/>
                        <a:cs typeface="Aparajita" panose="02020603050405020304" pitchFamily="18" charset="0"/>
                      </a:endParaRPr>
                    </a:p>
                  </a:txBody>
                  <a:tcPr marL="0" marR="0" marT="0" marB="0"/>
                </a:tc>
                <a:tc gridSpan="2">
                  <a:txBody>
                    <a:bodyPr/>
                    <a:lstStyle/>
                    <a:p>
                      <a:pPr marL="107314" algn="ctr">
                        <a:lnSpc>
                          <a:spcPct val="100000"/>
                        </a:lnSpc>
                        <a:spcBef>
                          <a:spcPts val="944"/>
                        </a:spcBef>
                      </a:pPr>
                      <a:r>
                        <a:rPr lang="en-US" sz="1600" dirty="0">
                          <a:latin typeface="Aparajita" panose="02020603050405020304" pitchFamily="18" charset="0"/>
                          <a:cs typeface="Aparajita" panose="02020603050405020304" pitchFamily="18" charset="0"/>
                        </a:rPr>
                        <a:t>IP67</a:t>
                      </a:r>
                      <a:endParaRPr sz="1600" dirty="0">
                        <a:latin typeface="Aparajita" panose="02020603050405020304" pitchFamily="18" charset="0"/>
                        <a:cs typeface="Aparajita" panose="02020603050405020304" pitchFamily="18" charset="0"/>
                      </a:endParaRPr>
                    </a:p>
                  </a:txBody>
                  <a:tcPr marL="0" marR="0" marT="120014" marB="0"/>
                </a:tc>
                <a:tc hMerge="1">
                  <a:txBody>
                    <a:bodyPr/>
                    <a:lstStyle/>
                    <a:p>
                      <a:pPr marL="107314" algn="ctr">
                        <a:lnSpc>
                          <a:spcPct val="100000"/>
                        </a:lnSpc>
                        <a:spcBef>
                          <a:spcPts val="944"/>
                        </a:spcBef>
                      </a:pPr>
                      <a:endParaRPr sz="1600" dirty="0">
                        <a:latin typeface="Aparajita" panose="02020603050405020304" pitchFamily="18" charset="0"/>
                        <a:cs typeface="Aparajita" panose="02020603050405020304" pitchFamily="18" charset="0"/>
                      </a:endParaRPr>
                    </a:p>
                  </a:txBody>
                  <a:tcPr marL="0" marR="0" marT="120014" marB="0"/>
                </a:tc>
                <a:extLst>
                  <a:ext uri="{0D108BD9-81ED-4DB2-BD59-A6C34878D82A}">
                    <a16:rowId xmlns:a16="http://schemas.microsoft.com/office/drawing/2014/main" val="10012"/>
                  </a:ext>
                </a:extLst>
              </a:tr>
              <a:tr h="321901">
                <a:tc rowSpan="2">
                  <a:txBody>
                    <a:bodyPr/>
                    <a:lstStyle/>
                    <a:p>
                      <a:pPr algn="l">
                        <a:lnSpc>
                          <a:spcPct val="100000"/>
                        </a:lnSpc>
                      </a:pPr>
                      <a:endParaRPr lang="en-US" sz="1600" b="1" dirty="0">
                        <a:latin typeface="Aparajita" panose="02020603050405020304" pitchFamily="18" charset="0"/>
                        <a:cs typeface="Aparajita" panose="02020603050405020304" pitchFamily="18" charset="0"/>
                      </a:endParaRPr>
                    </a:p>
                    <a:p>
                      <a:pPr algn="l">
                        <a:lnSpc>
                          <a:spcPct val="100000"/>
                        </a:lnSpc>
                      </a:pPr>
                      <a:r>
                        <a:rPr lang="en-US" sz="1600" b="1" dirty="0">
                          <a:latin typeface="Aparajita" panose="02020603050405020304" pitchFamily="18" charset="0"/>
                          <a:cs typeface="Aparajita" panose="02020603050405020304" pitchFamily="18" charset="0"/>
                        </a:rPr>
                        <a:t>  Product Size</a:t>
                      </a:r>
                      <a:endParaRPr sz="1600" b="1" dirty="0">
                        <a:latin typeface="Aparajita" panose="02020603050405020304" pitchFamily="18" charset="0"/>
                        <a:cs typeface="Aparajita" panose="02020603050405020304" pitchFamily="18" charset="0"/>
                      </a:endParaRPr>
                    </a:p>
                  </a:txBody>
                  <a:tcPr marL="0" marR="0" marT="0" marB="0"/>
                </a:tc>
                <a:tc>
                  <a:txBody>
                    <a:bodyPr/>
                    <a:lstStyle/>
                    <a:p>
                      <a:pPr marL="107314" algn="ctr">
                        <a:lnSpc>
                          <a:spcPct val="100000"/>
                        </a:lnSpc>
                        <a:spcBef>
                          <a:spcPts val="944"/>
                        </a:spcBef>
                      </a:pPr>
                      <a:r>
                        <a:rPr lang="en-US" sz="1600" spc="-10" dirty="0">
                          <a:latin typeface="Aparajita" panose="02020603050405020304" pitchFamily="18" charset="0"/>
                          <a:cs typeface="Aparajita" panose="02020603050405020304" pitchFamily="18" charset="0"/>
                        </a:rPr>
                        <a:t>Light Body</a:t>
                      </a:r>
                      <a:endParaRPr sz="1600" dirty="0">
                        <a:latin typeface="Aparajita" panose="02020603050405020304" pitchFamily="18" charset="0"/>
                        <a:cs typeface="Aparajita" panose="02020603050405020304" pitchFamily="18" charset="0"/>
                      </a:endParaRPr>
                    </a:p>
                  </a:txBody>
                  <a:tcPr marL="0" marR="0" marT="120014" marB="0"/>
                </a:tc>
                <a:tc>
                  <a:txBody>
                    <a:bodyPr/>
                    <a:lstStyle/>
                    <a:p>
                      <a:pPr marL="107314" algn="l">
                        <a:lnSpc>
                          <a:spcPct val="100000"/>
                        </a:lnSpc>
                        <a:spcBef>
                          <a:spcPts val="944"/>
                        </a:spcBef>
                      </a:pPr>
                      <a:r>
                        <a:rPr lang="en-US" sz="1600" dirty="0">
                          <a:latin typeface="Aparajita" panose="02020603050405020304" pitchFamily="18" charset="0"/>
                          <a:cs typeface="Aparajita" panose="02020603050405020304" pitchFamily="18" charset="0"/>
                        </a:rPr>
                        <a:t>Depend On LED power</a:t>
                      </a:r>
                      <a:endParaRPr sz="1600" dirty="0">
                        <a:latin typeface="Aparajita" panose="02020603050405020304" pitchFamily="18" charset="0"/>
                        <a:cs typeface="Aparajita" panose="02020603050405020304" pitchFamily="18" charset="0"/>
                      </a:endParaRPr>
                    </a:p>
                  </a:txBody>
                  <a:tcPr marL="0" marR="0" marT="120014" marB="0"/>
                </a:tc>
                <a:extLst>
                  <a:ext uri="{0D108BD9-81ED-4DB2-BD59-A6C34878D82A}">
                    <a16:rowId xmlns:a16="http://schemas.microsoft.com/office/drawing/2014/main" val="10013"/>
                  </a:ext>
                </a:extLst>
              </a:tr>
              <a:tr h="321901">
                <a:tc vMerge="1">
                  <a:txBody>
                    <a:bodyPr/>
                    <a:lstStyle/>
                    <a:p>
                      <a:pPr algn="l">
                        <a:lnSpc>
                          <a:spcPct val="100000"/>
                        </a:lnSpc>
                      </a:pPr>
                      <a:endParaRPr sz="1600" dirty="0">
                        <a:latin typeface="Aparajita" panose="02020603050405020304" pitchFamily="18" charset="0"/>
                        <a:cs typeface="Aparajita" panose="02020603050405020304" pitchFamily="18" charset="0"/>
                      </a:endParaRPr>
                    </a:p>
                  </a:txBody>
                  <a:tcPr marL="0" marR="0" marT="0" marB="0"/>
                </a:tc>
                <a:tc>
                  <a:txBody>
                    <a:bodyPr/>
                    <a:lstStyle/>
                    <a:p>
                      <a:pPr marL="107314" algn="ctr">
                        <a:lnSpc>
                          <a:spcPct val="100000"/>
                        </a:lnSpc>
                        <a:spcBef>
                          <a:spcPts val="944"/>
                        </a:spcBef>
                      </a:pPr>
                      <a:r>
                        <a:rPr lang="en-US" sz="1600" dirty="0">
                          <a:latin typeface="Aparajita" panose="02020603050405020304" pitchFamily="18" charset="0"/>
                          <a:cs typeface="Aparajita" panose="02020603050405020304" pitchFamily="18" charset="0"/>
                        </a:rPr>
                        <a:t>Solar Panel</a:t>
                      </a:r>
                      <a:endParaRPr sz="1600" dirty="0">
                        <a:latin typeface="Aparajita" panose="02020603050405020304" pitchFamily="18" charset="0"/>
                        <a:cs typeface="Aparajita" panose="02020603050405020304" pitchFamily="18" charset="0"/>
                      </a:endParaRPr>
                    </a:p>
                  </a:txBody>
                  <a:tcPr marL="0" marR="0" marT="120014" marB="0"/>
                </a:tc>
                <a:tc>
                  <a:txBody>
                    <a:bodyPr/>
                    <a:lstStyle/>
                    <a:p>
                      <a:pPr marL="107314" algn="l">
                        <a:lnSpc>
                          <a:spcPct val="100000"/>
                        </a:lnSpc>
                        <a:spcBef>
                          <a:spcPts val="944"/>
                        </a:spcBef>
                      </a:pPr>
                      <a:r>
                        <a:rPr lang="en-US" sz="1600" dirty="0">
                          <a:latin typeface="Aparajita" panose="02020603050405020304" pitchFamily="18" charset="0"/>
                          <a:cs typeface="Aparajita" panose="02020603050405020304" pitchFamily="18" charset="0"/>
                        </a:rPr>
                        <a:t>Depend On Solar Panel wattage</a:t>
                      </a:r>
                      <a:endParaRPr sz="1600" dirty="0">
                        <a:latin typeface="Aparajita" panose="02020603050405020304" pitchFamily="18" charset="0"/>
                        <a:cs typeface="Aparajita" panose="02020603050405020304" pitchFamily="18" charset="0"/>
                      </a:endParaRPr>
                    </a:p>
                  </a:txBody>
                  <a:tcPr marL="0" marR="0" marT="120014" marB="0"/>
                </a:tc>
                <a:extLst>
                  <a:ext uri="{0D108BD9-81ED-4DB2-BD59-A6C34878D82A}">
                    <a16:rowId xmlns:a16="http://schemas.microsoft.com/office/drawing/2014/main" val="10014"/>
                  </a:ext>
                </a:extLst>
              </a:tr>
              <a:tr h="321901">
                <a:tc rowSpan="2">
                  <a:txBody>
                    <a:bodyPr/>
                    <a:lstStyle/>
                    <a:p>
                      <a:pPr algn="l">
                        <a:lnSpc>
                          <a:spcPct val="100000"/>
                        </a:lnSpc>
                      </a:pPr>
                      <a:endParaRPr lang="en-US" sz="1600" b="1" dirty="0">
                        <a:latin typeface="Aparajita" panose="02020603050405020304" pitchFamily="18" charset="0"/>
                        <a:cs typeface="Aparajita" panose="02020603050405020304" pitchFamily="18" charset="0"/>
                      </a:endParaRPr>
                    </a:p>
                    <a:p>
                      <a:pPr algn="l">
                        <a:lnSpc>
                          <a:spcPct val="100000"/>
                        </a:lnSpc>
                      </a:pPr>
                      <a:r>
                        <a:rPr lang="en-US" sz="1600" b="1" dirty="0">
                          <a:latin typeface="Aparajita" panose="02020603050405020304" pitchFamily="18" charset="0"/>
                          <a:cs typeface="Aparajita" panose="02020603050405020304" pitchFamily="18" charset="0"/>
                        </a:rPr>
                        <a:t>  Net Weight</a:t>
                      </a:r>
                      <a:endParaRPr sz="1600" b="1" dirty="0">
                        <a:latin typeface="Aparajita" panose="02020603050405020304" pitchFamily="18" charset="0"/>
                        <a:cs typeface="Aparajita" panose="02020603050405020304" pitchFamily="18" charset="0"/>
                      </a:endParaRPr>
                    </a:p>
                  </a:txBody>
                  <a:tcPr marL="0" marR="0" marT="0" marB="0"/>
                </a:tc>
                <a:tc>
                  <a:txBody>
                    <a:bodyPr/>
                    <a:lstStyle/>
                    <a:p>
                      <a:pPr marL="107314" marR="0" lvl="0" indent="0" algn="ctr" defTabSz="914400" eaLnBrk="1" fontAlgn="auto" latinLnBrk="0" hangingPunct="1">
                        <a:lnSpc>
                          <a:spcPct val="100000"/>
                        </a:lnSpc>
                        <a:spcBef>
                          <a:spcPts val="944"/>
                        </a:spcBef>
                        <a:spcAft>
                          <a:spcPts val="0"/>
                        </a:spcAft>
                        <a:buClrTx/>
                        <a:buSzTx/>
                        <a:buFontTx/>
                        <a:buNone/>
                        <a:tabLst/>
                        <a:defRPr/>
                      </a:pPr>
                      <a:r>
                        <a:rPr kumimoji="0" lang="en-US" sz="1600" b="0" i="0" u="none" strike="noStrike" kern="0" cap="none" spc="-10" normalizeH="0" baseline="0" noProof="0" dirty="0">
                          <a:ln>
                            <a:noFill/>
                          </a:ln>
                          <a:solidFill>
                            <a:prstClr val="black"/>
                          </a:solidFill>
                          <a:effectLst/>
                          <a:uLnTx/>
                          <a:uFillTx/>
                          <a:latin typeface="Aparajita" panose="02020603050405020304" pitchFamily="18" charset="0"/>
                          <a:ea typeface="+mn-ea"/>
                          <a:cs typeface="Aparajita" panose="02020603050405020304" pitchFamily="18" charset="0"/>
                        </a:rPr>
                        <a:t>Light Body</a:t>
                      </a:r>
                      <a:endParaRPr kumimoji="0" lang="en-US" sz="1600" b="0" i="0" u="none" strike="noStrike" kern="0" cap="none" spc="0" normalizeH="0" baseline="0" noProof="0" dirty="0">
                        <a:ln>
                          <a:noFill/>
                        </a:ln>
                        <a:solidFill>
                          <a:prstClr val="black"/>
                        </a:solidFill>
                        <a:effectLst/>
                        <a:uLnTx/>
                        <a:uFillTx/>
                        <a:latin typeface="Aparajita" panose="02020603050405020304" pitchFamily="18" charset="0"/>
                        <a:ea typeface="+mn-ea"/>
                        <a:cs typeface="Aparajita" panose="02020603050405020304" pitchFamily="18" charset="0"/>
                      </a:endParaRPr>
                    </a:p>
                  </a:txBody>
                  <a:tcPr marL="0" marR="0" marT="120014" marB="0"/>
                </a:tc>
                <a:tc>
                  <a:txBody>
                    <a:bodyPr/>
                    <a:lstStyle/>
                    <a:p>
                      <a:pPr marL="107314" algn="l">
                        <a:lnSpc>
                          <a:spcPct val="100000"/>
                        </a:lnSpc>
                        <a:spcBef>
                          <a:spcPts val="944"/>
                        </a:spcBef>
                      </a:pPr>
                      <a:r>
                        <a:rPr lang="en-US" sz="1600" dirty="0">
                          <a:latin typeface="Aparajita" panose="02020603050405020304" pitchFamily="18" charset="0"/>
                          <a:cs typeface="Aparajita" panose="02020603050405020304" pitchFamily="18" charset="0"/>
                        </a:rPr>
                        <a:t>Depend On LED power</a:t>
                      </a:r>
                      <a:endParaRPr sz="1600" dirty="0">
                        <a:latin typeface="Aparajita" panose="02020603050405020304" pitchFamily="18" charset="0"/>
                        <a:cs typeface="Aparajita" panose="02020603050405020304" pitchFamily="18" charset="0"/>
                      </a:endParaRPr>
                    </a:p>
                  </a:txBody>
                  <a:tcPr marL="0" marR="0" marT="120014" marB="0"/>
                </a:tc>
                <a:extLst>
                  <a:ext uri="{0D108BD9-81ED-4DB2-BD59-A6C34878D82A}">
                    <a16:rowId xmlns:a16="http://schemas.microsoft.com/office/drawing/2014/main" val="3701039547"/>
                  </a:ext>
                </a:extLst>
              </a:tr>
              <a:tr h="321901">
                <a:tc vMerge="1">
                  <a:txBody>
                    <a:bodyPr/>
                    <a:lstStyle/>
                    <a:p>
                      <a:pPr algn="l">
                        <a:lnSpc>
                          <a:spcPct val="100000"/>
                        </a:lnSpc>
                      </a:pPr>
                      <a:endParaRPr sz="1600" dirty="0">
                        <a:latin typeface="Aparajita" panose="02020603050405020304" pitchFamily="18" charset="0"/>
                        <a:cs typeface="Aparajita" panose="02020603050405020304" pitchFamily="18" charset="0"/>
                      </a:endParaRPr>
                    </a:p>
                  </a:txBody>
                  <a:tcPr marL="0" marR="0" marT="0" marB="0"/>
                </a:tc>
                <a:tc>
                  <a:txBody>
                    <a:bodyPr/>
                    <a:lstStyle/>
                    <a:p>
                      <a:pPr marL="107314" marR="0" lvl="0" indent="0" algn="ctr" defTabSz="914400" eaLnBrk="1" fontAlgn="auto" latinLnBrk="0" hangingPunct="1">
                        <a:lnSpc>
                          <a:spcPct val="100000"/>
                        </a:lnSpc>
                        <a:spcBef>
                          <a:spcPts val="944"/>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arajita" panose="02020603050405020304" pitchFamily="18" charset="0"/>
                          <a:ea typeface="+mn-ea"/>
                          <a:cs typeface="Aparajita" panose="02020603050405020304" pitchFamily="18" charset="0"/>
                        </a:rPr>
                        <a:t>Solar Panel</a:t>
                      </a:r>
                    </a:p>
                  </a:txBody>
                  <a:tcPr marL="0" marR="0" marT="120014" marB="0"/>
                </a:tc>
                <a:tc>
                  <a:txBody>
                    <a:bodyPr/>
                    <a:lstStyle/>
                    <a:p>
                      <a:pPr marL="107314" algn="l">
                        <a:lnSpc>
                          <a:spcPct val="100000"/>
                        </a:lnSpc>
                        <a:spcBef>
                          <a:spcPts val="944"/>
                        </a:spcBef>
                      </a:pPr>
                      <a:r>
                        <a:rPr lang="en-US" sz="1600" dirty="0">
                          <a:latin typeface="Aparajita" panose="02020603050405020304" pitchFamily="18" charset="0"/>
                          <a:cs typeface="Aparajita" panose="02020603050405020304" pitchFamily="18" charset="0"/>
                        </a:rPr>
                        <a:t>Depend On Solar Panel wattage</a:t>
                      </a:r>
                      <a:endParaRPr sz="1600" dirty="0">
                        <a:latin typeface="Aparajita" panose="02020603050405020304" pitchFamily="18" charset="0"/>
                        <a:cs typeface="Aparajita" panose="02020603050405020304" pitchFamily="18" charset="0"/>
                      </a:endParaRPr>
                    </a:p>
                  </a:txBody>
                  <a:tcPr marL="0" marR="0" marT="120014" marB="0"/>
                </a:tc>
                <a:extLst>
                  <a:ext uri="{0D108BD9-81ED-4DB2-BD59-A6C34878D82A}">
                    <a16:rowId xmlns:a16="http://schemas.microsoft.com/office/drawing/2014/main" val="204221961"/>
                  </a:ext>
                </a:extLst>
              </a:tr>
            </a:tbl>
          </a:graphicData>
        </a:graphic>
      </p:graphicFrame>
      <p:cxnSp>
        <p:nvCxnSpPr>
          <p:cNvPr id="7" name="Straight Connector 6">
            <a:extLst>
              <a:ext uri="{FF2B5EF4-FFF2-40B4-BE49-F238E27FC236}">
                <a16:creationId xmlns:a16="http://schemas.microsoft.com/office/drawing/2014/main" id="{A3FE81E5-5EAE-F460-06A0-381CDCAD290F}"/>
              </a:ext>
            </a:extLst>
          </p:cNvPr>
          <p:cNvCxnSpPr/>
          <p:nvPr/>
        </p:nvCxnSpPr>
        <p:spPr>
          <a:xfrm>
            <a:off x="1830024" y="533400"/>
            <a:ext cx="5491987"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object 2">
            <a:extLst>
              <a:ext uri="{FF2B5EF4-FFF2-40B4-BE49-F238E27FC236}">
                <a16:creationId xmlns:a16="http://schemas.microsoft.com/office/drawing/2014/main" id="{CA783F73-2D0A-AAD0-C3D6-76024E435782}"/>
              </a:ext>
            </a:extLst>
          </p:cNvPr>
          <p:cNvPicPr/>
          <p:nvPr/>
        </p:nvPicPr>
        <p:blipFill>
          <a:blip r:embed="rId2" cstate="print"/>
          <a:stretch>
            <a:fillRect/>
          </a:stretch>
        </p:blipFill>
        <p:spPr>
          <a:xfrm>
            <a:off x="72997" y="56596"/>
            <a:ext cx="1695158" cy="590217"/>
          </a:xfrm>
          <a:prstGeom prst="rect">
            <a:avLst/>
          </a:prstGeom>
        </p:spPr>
      </p:pic>
      <p:cxnSp>
        <p:nvCxnSpPr>
          <p:cNvPr id="11" name="Straight Connector 10">
            <a:extLst>
              <a:ext uri="{FF2B5EF4-FFF2-40B4-BE49-F238E27FC236}">
                <a16:creationId xmlns:a16="http://schemas.microsoft.com/office/drawing/2014/main" id="{6CAC9F3D-FAEF-89D1-2778-5616692165F2}"/>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bject 6">
            <a:extLst>
              <a:ext uri="{FF2B5EF4-FFF2-40B4-BE49-F238E27FC236}">
                <a16:creationId xmlns:a16="http://schemas.microsoft.com/office/drawing/2014/main" id="{FEEB878A-6A7B-40D8-5EE1-E3F0A7AF0A6B}"/>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algn="l">
              <a:lnSpc>
                <a:spcPct val="114999"/>
              </a:lnSpc>
              <a:spcBef>
                <a:spcPts val="100"/>
              </a:spcBef>
            </a:pPr>
            <a:r>
              <a:rPr lang="en-US" sz="1600" spc="-30" dirty="0">
                <a:solidFill>
                  <a:srgbClr val="426986"/>
                </a:solidFill>
                <a:latin typeface="Aparajita" panose="02020603050405020304" pitchFamily="18" charset="0"/>
                <a:cs typeface="Aparajita" panose="02020603050405020304" pitchFamily="18" charset="0"/>
              </a:rPr>
              <a:t>4/12</a:t>
            </a:r>
            <a:endParaRPr sz="1600" dirty="0">
              <a:solidFill>
                <a:srgbClr val="426986"/>
              </a:solidFill>
              <a:latin typeface="Aparajita" panose="02020603050405020304" pitchFamily="18" charset="0"/>
              <a:cs typeface="Aparajita" panose="02020603050405020304" pitchFamily="18" charset="0"/>
            </a:endParaRPr>
          </a:p>
        </p:txBody>
      </p:sp>
      <p:sp>
        <p:nvSpPr>
          <p:cNvPr id="3" name="object 2">
            <a:extLst>
              <a:ext uri="{FF2B5EF4-FFF2-40B4-BE49-F238E27FC236}">
                <a16:creationId xmlns:a16="http://schemas.microsoft.com/office/drawing/2014/main" id="{1684DF5E-41E6-60FD-C8E5-FC1A925F0C94}"/>
              </a:ext>
            </a:extLst>
          </p:cNvPr>
          <p:cNvSpPr txBox="1">
            <a:spLocks/>
          </p:cNvSpPr>
          <p:nvPr/>
        </p:nvSpPr>
        <p:spPr>
          <a:xfrm>
            <a:off x="4876800" y="203102"/>
            <a:ext cx="2895600"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800" b="1" spc="-114" dirty="0">
                <a:solidFill>
                  <a:srgbClr val="426986"/>
                </a:solidFill>
                <a:latin typeface="Aparajita" panose="02020603050405020304" pitchFamily="18" charset="0"/>
                <a:cs typeface="Aparajita" panose="02020603050405020304" pitchFamily="18" charset="0"/>
              </a:rPr>
              <a:t>HIGHLIGHT SP-OPTR</a:t>
            </a:r>
            <a:endParaRPr lang="en-US" sz="2800" b="1" dirty="0">
              <a:solidFill>
                <a:srgbClr val="426986"/>
              </a:solidFill>
              <a:latin typeface="Aparajita" panose="02020603050405020304" pitchFamily="18" charset="0"/>
              <a:cs typeface="Aparajita" panose="02020603050405020304" pitchFamily="18" charset="0"/>
            </a:endParaRPr>
          </a:p>
        </p:txBody>
      </p:sp>
      <p:sp>
        <p:nvSpPr>
          <p:cNvPr id="13" name="תיבת טקסט 23">
            <a:extLst>
              <a:ext uri="{FF2B5EF4-FFF2-40B4-BE49-F238E27FC236}">
                <a16:creationId xmlns:a16="http://schemas.microsoft.com/office/drawing/2014/main" id="{F554ED52-180D-5464-2F2F-F4BFE60AD42E}"/>
              </a:ext>
            </a:extLst>
          </p:cNvPr>
          <p:cNvSpPr txBox="1"/>
          <p:nvPr/>
        </p:nvSpPr>
        <p:spPr>
          <a:xfrm flipH="1">
            <a:off x="3741552" y="7270929"/>
            <a:ext cx="350520" cy="11684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l" rtl="1"/>
            <a:r>
              <a:rPr lang="en-US" sz="1050" kern="1200" dirty="0">
                <a:latin typeface="Aparajita" panose="02020603050405020304" pitchFamily="18" charset="0"/>
                <a:ea typeface="Times New Roman" panose="02020603050405020304" pitchFamily="18" charset="0"/>
                <a:cs typeface="Aparajita" panose="02020603050405020304" pitchFamily="18" charset="0"/>
              </a:rPr>
              <a:t>19.29</a:t>
            </a:r>
            <a:r>
              <a:rPr lang="en-US" sz="1050" kern="1200" dirty="0">
                <a:effectLst/>
                <a:latin typeface="Aparajita" panose="02020603050405020304" pitchFamily="18" charset="0"/>
                <a:ea typeface="Times New Roman" panose="02020603050405020304" pitchFamily="18" charset="0"/>
                <a:cs typeface="Aparajita" panose="02020603050405020304" pitchFamily="18" charset="0"/>
              </a:rPr>
              <a:t>”</a:t>
            </a:r>
            <a:endParaRPr lang="en-IL" dirty="0">
              <a:effectLst/>
              <a:latin typeface="Aparajita" panose="02020603050405020304" pitchFamily="18" charset="0"/>
              <a:ea typeface="Times New Roman" panose="02020603050405020304" pitchFamily="18" charset="0"/>
              <a:cs typeface="Aparajita" panose="02020603050405020304" pitchFamily="18" charset="0"/>
            </a:endParaRPr>
          </a:p>
        </p:txBody>
      </p:sp>
      <p:sp>
        <p:nvSpPr>
          <p:cNvPr id="14" name="תיבת טקסט 23">
            <a:extLst>
              <a:ext uri="{FF2B5EF4-FFF2-40B4-BE49-F238E27FC236}">
                <a16:creationId xmlns:a16="http://schemas.microsoft.com/office/drawing/2014/main" id="{9CE51A6E-F1FD-9B7C-8E62-B7C773B13789}"/>
              </a:ext>
            </a:extLst>
          </p:cNvPr>
          <p:cNvSpPr txBox="1"/>
          <p:nvPr/>
        </p:nvSpPr>
        <p:spPr>
          <a:xfrm rot="16200000" flipH="1">
            <a:off x="2846241" y="7547034"/>
            <a:ext cx="350520" cy="11684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l" rtl="1"/>
            <a:r>
              <a:rPr lang="en-US" sz="900" kern="1200" dirty="0">
                <a:effectLst/>
                <a:latin typeface="Aparajita" panose="02020603050405020304" pitchFamily="18" charset="0"/>
                <a:ea typeface="Times New Roman" panose="02020603050405020304" pitchFamily="18" charset="0"/>
                <a:cs typeface="Aparajita" panose="02020603050405020304" pitchFamily="18" charset="0"/>
              </a:rPr>
              <a:t>4.44”</a:t>
            </a:r>
            <a:endParaRPr lang="en-IL" sz="900" dirty="0">
              <a:effectLst/>
              <a:latin typeface="Aparajita" panose="02020603050405020304" pitchFamily="18" charset="0"/>
              <a:ea typeface="Times New Roman" panose="02020603050405020304" pitchFamily="18" charset="0"/>
              <a:cs typeface="Aparajita" panose="02020603050405020304" pitchFamily="18" charset="0"/>
            </a:endParaRPr>
          </a:p>
        </p:txBody>
      </p:sp>
      <p:sp>
        <p:nvSpPr>
          <p:cNvPr id="698" name="object 571">
            <a:extLst>
              <a:ext uri="{FF2B5EF4-FFF2-40B4-BE49-F238E27FC236}">
                <a16:creationId xmlns:a16="http://schemas.microsoft.com/office/drawing/2014/main" id="{2D19A513-888D-DE34-8189-4A3BBBD31E12}"/>
              </a:ext>
            </a:extLst>
          </p:cNvPr>
          <p:cNvSpPr txBox="1"/>
          <p:nvPr/>
        </p:nvSpPr>
        <p:spPr>
          <a:xfrm>
            <a:off x="4094536" y="9432307"/>
            <a:ext cx="311785" cy="151323"/>
          </a:xfrm>
          <a:prstGeom prst="rect">
            <a:avLst/>
          </a:prstGeom>
        </p:spPr>
        <p:txBody>
          <a:bodyPr vert="horz" wrap="square" lIns="0" tIns="12700" rIns="0" bIns="0" rtlCol="0">
            <a:spAutoFit/>
          </a:bodyPr>
          <a:lstStyle/>
          <a:p>
            <a:pPr marL="8890">
              <a:spcBef>
                <a:spcPts val="100"/>
              </a:spcBef>
            </a:pPr>
            <a:r>
              <a:rPr lang="en-US" sz="800" kern="1200" spc="-65" dirty="0">
                <a:solidFill>
                  <a:srgbClr val="040000"/>
                </a:solidFill>
                <a:effectLst/>
                <a:latin typeface="Aparajita" panose="02020603050405020304" pitchFamily="18" charset="0"/>
                <a:ea typeface="Times New Roman" panose="02020603050405020304" pitchFamily="18" charset="0"/>
                <a:cs typeface="Aparajita" panose="02020603050405020304" pitchFamily="18" charset="0"/>
              </a:rPr>
              <a:t>Ф</a:t>
            </a:r>
            <a:r>
              <a:rPr lang="en-US" sz="900" kern="1200" spc="-65" dirty="0">
                <a:solidFill>
                  <a:srgbClr val="040000"/>
                </a:solidFill>
                <a:effectLst/>
                <a:latin typeface="Aparajita" panose="02020603050405020304" pitchFamily="18" charset="0"/>
                <a:ea typeface="Times New Roman" panose="02020603050405020304" pitchFamily="18" charset="0"/>
                <a:cs typeface="Aparajita" panose="02020603050405020304" pitchFamily="18" charset="0"/>
              </a:rPr>
              <a:t> 2.99"</a:t>
            </a:r>
            <a:endParaRPr lang="en-IL" dirty="0">
              <a:effectLst/>
              <a:latin typeface="Aparajita" panose="02020603050405020304" pitchFamily="18" charset="0"/>
              <a:ea typeface="Times New Roman" panose="02020603050405020304" pitchFamily="18" charset="0"/>
              <a:cs typeface="Aparajita" panose="02020603050405020304" pitchFamily="18" charset="0"/>
            </a:endParaRPr>
          </a:p>
        </p:txBody>
      </p:sp>
      <p:grpSp>
        <p:nvGrpSpPr>
          <p:cNvPr id="4" name="object 10">
            <a:extLst>
              <a:ext uri="{FF2B5EF4-FFF2-40B4-BE49-F238E27FC236}">
                <a16:creationId xmlns:a16="http://schemas.microsoft.com/office/drawing/2014/main" id="{DF6A405A-FCC8-EC51-6621-44A79582CD4D}"/>
              </a:ext>
            </a:extLst>
          </p:cNvPr>
          <p:cNvGrpSpPr/>
          <p:nvPr/>
        </p:nvGrpSpPr>
        <p:grpSpPr>
          <a:xfrm>
            <a:off x="3032991" y="7331311"/>
            <a:ext cx="1543026" cy="2279611"/>
            <a:chOff x="1" y="-1"/>
            <a:chExt cx="939952" cy="1381341"/>
          </a:xfrm>
        </p:grpSpPr>
        <p:sp>
          <p:nvSpPr>
            <p:cNvPr id="5" name="object 11">
              <a:extLst>
                <a:ext uri="{FF2B5EF4-FFF2-40B4-BE49-F238E27FC236}">
                  <a16:creationId xmlns:a16="http://schemas.microsoft.com/office/drawing/2014/main" id="{41864408-4406-16A0-82DC-CD32BF338587}"/>
                </a:ext>
              </a:extLst>
            </p:cNvPr>
            <p:cNvSpPr/>
            <p:nvPr/>
          </p:nvSpPr>
          <p:spPr>
            <a:xfrm>
              <a:off x="120689" y="247205"/>
              <a:ext cx="809625" cy="867410"/>
            </a:xfrm>
            <a:custGeom>
              <a:avLst/>
              <a:gdLst/>
              <a:ahLst/>
              <a:cxnLst/>
              <a:rect l="l" t="t" r="r" b="b"/>
              <a:pathLst>
                <a:path w="809625" h="867410">
                  <a:moveTo>
                    <a:pt x="361988" y="18859"/>
                  </a:moveTo>
                  <a:lnTo>
                    <a:pt x="3848" y="18859"/>
                  </a:lnTo>
                  <a:lnTo>
                    <a:pt x="4826" y="254"/>
                  </a:lnTo>
                  <a:lnTo>
                    <a:pt x="1155" y="0"/>
                  </a:lnTo>
                  <a:lnTo>
                    <a:pt x="0" y="22110"/>
                  </a:lnTo>
                  <a:lnTo>
                    <a:pt x="419" y="22136"/>
                  </a:lnTo>
                  <a:lnTo>
                    <a:pt x="419" y="22542"/>
                  </a:lnTo>
                  <a:lnTo>
                    <a:pt x="7188" y="22542"/>
                  </a:lnTo>
                  <a:lnTo>
                    <a:pt x="7416" y="23431"/>
                  </a:lnTo>
                  <a:lnTo>
                    <a:pt x="10934" y="22542"/>
                  </a:lnTo>
                  <a:lnTo>
                    <a:pt x="361988" y="22542"/>
                  </a:lnTo>
                  <a:lnTo>
                    <a:pt x="361988" y="18859"/>
                  </a:lnTo>
                  <a:close/>
                </a:path>
                <a:path w="809625" h="867410">
                  <a:moveTo>
                    <a:pt x="375666" y="54254"/>
                  </a:moveTo>
                  <a:lnTo>
                    <a:pt x="371983" y="54254"/>
                  </a:lnTo>
                  <a:lnTo>
                    <a:pt x="371983" y="57746"/>
                  </a:lnTo>
                  <a:lnTo>
                    <a:pt x="375666" y="57746"/>
                  </a:lnTo>
                  <a:lnTo>
                    <a:pt x="375666" y="54254"/>
                  </a:lnTo>
                  <a:close/>
                </a:path>
                <a:path w="809625" h="867410">
                  <a:moveTo>
                    <a:pt x="382587" y="36499"/>
                  </a:moveTo>
                  <a:lnTo>
                    <a:pt x="382511" y="35953"/>
                  </a:lnTo>
                  <a:lnTo>
                    <a:pt x="382473" y="35636"/>
                  </a:lnTo>
                  <a:lnTo>
                    <a:pt x="381863" y="35026"/>
                  </a:lnTo>
                  <a:lnTo>
                    <a:pt x="381863" y="36499"/>
                  </a:lnTo>
                  <a:lnTo>
                    <a:pt x="381469" y="36436"/>
                  </a:lnTo>
                  <a:lnTo>
                    <a:pt x="381469" y="37388"/>
                  </a:lnTo>
                  <a:lnTo>
                    <a:pt x="381101" y="37757"/>
                  </a:lnTo>
                  <a:lnTo>
                    <a:pt x="380365" y="37782"/>
                  </a:lnTo>
                  <a:lnTo>
                    <a:pt x="379984" y="37388"/>
                  </a:lnTo>
                  <a:lnTo>
                    <a:pt x="380657" y="36855"/>
                  </a:lnTo>
                  <a:lnTo>
                    <a:pt x="380796" y="36855"/>
                  </a:lnTo>
                  <a:lnTo>
                    <a:pt x="380936" y="36766"/>
                  </a:lnTo>
                  <a:lnTo>
                    <a:pt x="381393" y="37198"/>
                  </a:lnTo>
                  <a:lnTo>
                    <a:pt x="381469" y="37388"/>
                  </a:lnTo>
                  <a:lnTo>
                    <a:pt x="381469" y="36436"/>
                  </a:lnTo>
                  <a:lnTo>
                    <a:pt x="381063" y="36360"/>
                  </a:lnTo>
                  <a:lnTo>
                    <a:pt x="381749" y="35953"/>
                  </a:lnTo>
                  <a:lnTo>
                    <a:pt x="381863" y="36499"/>
                  </a:lnTo>
                  <a:lnTo>
                    <a:pt x="381863" y="35026"/>
                  </a:lnTo>
                  <a:lnTo>
                    <a:pt x="381304" y="34467"/>
                  </a:lnTo>
                  <a:lnTo>
                    <a:pt x="380136" y="34480"/>
                  </a:lnTo>
                  <a:lnTo>
                    <a:pt x="379488" y="35153"/>
                  </a:lnTo>
                  <a:lnTo>
                    <a:pt x="379056" y="35636"/>
                  </a:lnTo>
                  <a:lnTo>
                    <a:pt x="378942" y="36677"/>
                  </a:lnTo>
                  <a:lnTo>
                    <a:pt x="379056" y="37325"/>
                  </a:lnTo>
                  <a:lnTo>
                    <a:pt x="379234" y="37566"/>
                  </a:lnTo>
                  <a:lnTo>
                    <a:pt x="380263" y="38354"/>
                  </a:lnTo>
                  <a:lnTo>
                    <a:pt x="380733" y="38354"/>
                  </a:lnTo>
                  <a:lnTo>
                    <a:pt x="381457" y="38239"/>
                  </a:lnTo>
                  <a:lnTo>
                    <a:pt x="381977" y="37782"/>
                  </a:lnTo>
                  <a:lnTo>
                    <a:pt x="382231" y="37566"/>
                  </a:lnTo>
                  <a:lnTo>
                    <a:pt x="382473" y="37198"/>
                  </a:lnTo>
                  <a:lnTo>
                    <a:pt x="382587" y="36677"/>
                  </a:lnTo>
                  <a:lnTo>
                    <a:pt x="382587" y="36499"/>
                  </a:lnTo>
                  <a:close/>
                </a:path>
                <a:path w="809625" h="867410">
                  <a:moveTo>
                    <a:pt x="402818" y="46710"/>
                  </a:moveTo>
                  <a:lnTo>
                    <a:pt x="402729" y="45948"/>
                  </a:lnTo>
                  <a:lnTo>
                    <a:pt x="402704" y="45796"/>
                  </a:lnTo>
                  <a:lnTo>
                    <a:pt x="402196" y="45339"/>
                  </a:lnTo>
                  <a:lnTo>
                    <a:pt x="402132" y="46710"/>
                  </a:lnTo>
                  <a:lnTo>
                    <a:pt x="401688" y="46647"/>
                  </a:lnTo>
                  <a:lnTo>
                    <a:pt x="401688" y="47625"/>
                  </a:lnTo>
                  <a:lnTo>
                    <a:pt x="401358" y="47967"/>
                  </a:lnTo>
                  <a:lnTo>
                    <a:pt x="401142" y="47980"/>
                  </a:lnTo>
                  <a:lnTo>
                    <a:pt x="400659" y="47980"/>
                  </a:lnTo>
                  <a:lnTo>
                    <a:pt x="399999" y="47345"/>
                  </a:lnTo>
                  <a:lnTo>
                    <a:pt x="400748" y="46990"/>
                  </a:lnTo>
                  <a:lnTo>
                    <a:pt x="400964" y="47066"/>
                  </a:lnTo>
                  <a:lnTo>
                    <a:pt x="401116" y="47015"/>
                  </a:lnTo>
                  <a:lnTo>
                    <a:pt x="401586" y="47345"/>
                  </a:lnTo>
                  <a:lnTo>
                    <a:pt x="401688" y="47625"/>
                  </a:lnTo>
                  <a:lnTo>
                    <a:pt x="401688" y="46647"/>
                  </a:lnTo>
                  <a:lnTo>
                    <a:pt x="401218" y="46570"/>
                  </a:lnTo>
                  <a:lnTo>
                    <a:pt x="401828" y="45948"/>
                  </a:lnTo>
                  <a:lnTo>
                    <a:pt x="402018" y="46177"/>
                  </a:lnTo>
                  <a:lnTo>
                    <a:pt x="402132" y="46710"/>
                  </a:lnTo>
                  <a:lnTo>
                    <a:pt x="402132" y="45288"/>
                  </a:lnTo>
                  <a:lnTo>
                    <a:pt x="401434" y="44729"/>
                  </a:lnTo>
                  <a:lnTo>
                    <a:pt x="400316" y="44729"/>
                  </a:lnTo>
                  <a:lnTo>
                    <a:pt x="399465" y="45669"/>
                  </a:lnTo>
                  <a:lnTo>
                    <a:pt x="399313" y="45948"/>
                  </a:lnTo>
                  <a:lnTo>
                    <a:pt x="399199" y="47066"/>
                  </a:lnTo>
                  <a:lnTo>
                    <a:pt x="399326" y="47701"/>
                  </a:lnTo>
                  <a:lnTo>
                    <a:pt x="400392" y="48564"/>
                  </a:lnTo>
                  <a:lnTo>
                    <a:pt x="400964" y="48564"/>
                  </a:lnTo>
                  <a:lnTo>
                    <a:pt x="401980" y="48450"/>
                  </a:lnTo>
                  <a:lnTo>
                    <a:pt x="402310" y="47980"/>
                  </a:lnTo>
                  <a:lnTo>
                    <a:pt x="402780" y="47345"/>
                  </a:lnTo>
                  <a:lnTo>
                    <a:pt x="402818" y="46888"/>
                  </a:lnTo>
                  <a:lnTo>
                    <a:pt x="402818" y="46710"/>
                  </a:lnTo>
                  <a:close/>
                </a:path>
                <a:path w="809625" h="867410">
                  <a:moveTo>
                    <a:pt x="402818" y="42278"/>
                  </a:moveTo>
                  <a:lnTo>
                    <a:pt x="402717" y="41516"/>
                  </a:lnTo>
                  <a:lnTo>
                    <a:pt x="402704" y="41376"/>
                  </a:lnTo>
                  <a:lnTo>
                    <a:pt x="402132" y="40830"/>
                  </a:lnTo>
                  <a:lnTo>
                    <a:pt x="402132" y="41910"/>
                  </a:lnTo>
                  <a:lnTo>
                    <a:pt x="402132" y="42278"/>
                  </a:lnTo>
                  <a:lnTo>
                    <a:pt x="401751" y="42214"/>
                  </a:lnTo>
                  <a:lnTo>
                    <a:pt x="401751" y="43091"/>
                  </a:lnTo>
                  <a:lnTo>
                    <a:pt x="401332" y="43497"/>
                  </a:lnTo>
                  <a:lnTo>
                    <a:pt x="400608" y="43522"/>
                  </a:lnTo>
                  <a:lnTo>
                    <a:pt x="400164" y="43078"/>
                  </a:lnTo>
                  <a:lnTo>
                    <a:pt x="400862" y="42583"/>
                  </a:lnTo>
                  <a:lnTo>
                    <a:pt x="401154" y="42570"/>
                  </a:lnTo>
                  <a:lnTo>
                    <a:pt x="401751" y="43091"/>
                  </a:lnTo>
                  <a:lnTo>
                    <a:pt x="401751" y="42214"/>
                  </a:lnTo>
                  <a:lnTo>
                    <a:pt x="401218" y="42113"/>
                  </a:lnTo>
                  <a:lnTo>
                    <a:pt x="401828" y="41516"/>
                  </a:lnTo>
                  <a:lnTo>
                    <a:pt x="402005" y="41694"/>
                  </a:lnTo>
                  <a:lnTo>
                    <a:pt x="402132" y="41910"/>
                  </a:lnTo>
                  <a:lnTo>
                    <a:pt x="402132" y="40830"/>
                  </a:lnTo>
                  <a:lnTo>
                    <a:pt x="401510" y="40233"/>
                  </a:lnTo>
                  <a:lnTo>
                    <a:pt x="400392" y="40259"/>
                  </a:lnTo>
                  <a:lnTo>
                    <a:pt x="399605" y="41008"/>
                  </a:lnTo>
                  <a:lnTo>
                    <a:pt x="399364" y="41376"/>
                  </a:lnTo>
                  <a:lnTo>
                    <a:pt x="399237" y="43091"/>
                  </a:lnTo>
                  <a:lnTo>
                    <a:pt x="399605" y="43522"/>
                  </a:lnTo>
                  <a:lnTo>
                    <a:pt x="400570" y="44094"/>
                  </a:lnTo>
                  <a:lnTo>
                    <a:pt x="400964" y="44094"/>
                  </a:lnTo>
                  <a:lnTo>
                    <a:pt x="401980" y="44018"/>
                  </a:lnTo>
                  <a:lnTo>
                    <a:pt x="402336" y="43522"/>
                  </a:lnTo>
                  <a:lnTo>
                    <a:pt x="402818" y="42837"/>
                  </a:lnTo>
                  <a:lnTo>
                    <a:pt x="402818" y="42456"/>
                  </a:lnTo>
                  <a:lnTo>
                    <a:pt x="402818" y="42278"/>
                  </a:lnTo>
                  <a:close/>
                </a:path>
                <a:path w="809625" h="867410">
                  <a:moveTo>
                    <a:pt x="406603" y="23647"/>
                  </a:moveTo>
                  <a:lnTo>
                    <a:pt x="402920" y="23647"/>
                  </a:lnTo>
                  <a:lnTo>
                    <a:pt x="402920" y="30594"/>
                  </a:lnTo>
                  <a:lnTo>
                    <a:pt x="406603" y="30594"/>
                  </a:lnTo>
                  <a:lnTo>
                    <a:pt x="406603" y="23647"/>
                  </a:lnTo>
                  <a:close/>
                </a:path>
                <a:path w="809625" h="867410">
                  <a:moveTo>
                    <a:pt x="410362" y="47332"/>
                  </a:moveTo>
                  <a:lnTo>
                    <a:pt x="410273" y="45885"/>
                  </a:lnTo>
                  <a:lnTo>
                    <a:pt x="409168" y="44869"/>
                  </a:lnTo>
                  <a:lnTo>
                    <a:pt x="407517" y="44970"/>
                  </a:lnTo>
                  <a:lnTo>
                    <a:pt x="406717" y="46240"/>
                  </a:lnTo>
                  <a:lnTo>
                    <a:pt x="406793" y="47625"/>
                  </a:lnTo>
                  <a:lnTo>
                    <a:pt x="407962" y="48564"/>
                  </a:lnTo>
                  <a:lnTo>
                    <a:pt x="408533" y="48564"/>
                  </a:lnTo>
                  <a:lnTo>
                    <a:pt x="409181" y="48450"/>
                  </a:lnTo>
                  <a:lnTo>
                    <a:pt x="410362" y="47332"/>
                  </a:lnTo>
                  <a:close/>
                </a:path>
                <a:path w="809625" h="867410">
                  <a:moveTo>
                    <a:pt x="410387" y="42278"/>
                  </a:moveTo>
                  <a:lnTo>
                    <a:pt x="410311" y="41656"/>
                  </a:lnTo>
                  <a:lnTo>
                    <a:pt x="410273" y="41376"/>
                  </a:lnTo>
                  <a:lnTo>
                    <a:pt x="409663" y="40792"/>
                  </a:lnTo>
                  <a:lnTo>
                    <a:pt x="409663" y="41897"/>
                  </a:lnTo>
                  <a:lnTo>
                    <a:pt x="409663" y="42278"/>
                  </a:lnTo>
                  <a:lnTo>
                    <a:pt x="409321" y="42214"/>
                  </a:lnTo>
                  <a:lnTo>
                    <a:pt x="409321" y="43091"/>
                  </a:lnTo>
                  <a:lnTo>
                    <a:pt x="408876" y="43497"/>
                  </a:lnTo>
                  <a:lnTo>
                    <a:pt x="408178" y="43522"/>
                  </a:lnTo>
                  <a:lnTo>
                    <a:pt x="407708" y="43078"/>
                  </a:lnTo>
                  <a:lnTo>
                    <a:pt x="408432" y="42583"/>
                  </a:lnTo>
                  <a:lnTo>
                    <a:pt x="408724" y="42570"/>
                  </a:lnTo>
                  <a:lnTo>
                    <a:pt x="409321" y="43091"/>
                  </a:lnTo>
                  <a:lnTo>
                    <a:pt x="409321" y="42214"/>
                  </a:lnTo>
                  <a:lnTo>
                    <a:pt x="408825" y="42113"/>
                  </a:lnTo>
                  <a:lnTo>
                    <a:pt x="409511" y="41656"/>
                  </a:lnTo>
                  <a:lnTo>
                    <a:pt x="409663" y="41897"/>
                  </a:lnTo>
                  <a:lnTo>
                    <a:pt x="409663" y="40792"/>
                  </a:lnTo>
                  <a:lnTo>
                    <a:pt x="409105" y="40233"/>
                  </a:lnTo>
                  <a:lnTo>
                    <a:pt x="407974" y="40259"/>
                  </a:lnTo>
                  <a:lnTo>
                    <a:pt x="407225" y="40944"/>
                  </a:lnTo>
                  <a:lnTo>
                    <a:pt x="406679" y="41643"/>
                  </a:lnTo>
                  <a:lnTo>
                    <a:pt x="406755" y="42456"/>
                  </a:lnTo>
                  <a:lnTo>
                    <a:pt x="406869" y="43091"/>
                  </a:lnTo>
                  <a:lnTo>
                    <a:pt x="407060" y="43383"/>
                  </a:lnTo>
                  <a:lnTo>
                    <a:pt x="408139" y="44094"/>
                  </a:lnTo>
                  <a:lnTo>
                    <a:pt x="408533" y="44094"/>
                  </a:lnTo>
                  <a:lnTo>
                    <a:pt x="409549" y="44018"/>
                  </a:lnTo>
                  <a:lnTo>
                    <a:pt x="409905" y="43522"/>
                  </a:lnTo>
                  <a:lnTo>
                    <a:pt x="410286" y="42989"/>
                  </a:lnTo>
                  <a:lnTo>
                    <a:pt x="410387" y="42456"/>
                  </a:lnTo>
                  <a:lnTo>
                    <a:pt x="410387" y="42278"/>
                  </a:lnTo>
                  <a:close/>
                </a:path>
                <a:path w="809625" h="867410">
                  <a:moveTo>
                    <a:pt x="410387" y="38303"/>
                  </a:moveTo>
                  <a:lnTo>
                    <a:pt x="410273" y="36995"/>
                  </a:lnTo>
                  <a:lnTo>
                    <a:pt x="409168" y="35979"/>
                  </a:lnTo>
                  <a:lnTo>
                    <a:pt x="407758" y="36093"/>
                  </a:lnTo>
                  <a:lnTo>
                    <a:pt x="406679" y="37096"/>
                  </a:lnTo>
                  <a:lnTo>
                    <a:pt x="406793" y="38557"/>
                  </a:lnTo>
                  <a:lnTo>
                    <a:pt x="407060" y="38925"/>
                  </a:lnTo>
                  <a:lnTo>
                    <a:pt x="408127" y="39674"/>
                  </a:lnTo>
                  <a:lnTo>
                    <a:pt x="408533" y="39674"/>
                  </a:lnTo>
                  <a:lnTo>
                    <a:pt x="409549" y="39560"/>
                  </a:lnTo>
                  <a:lnTo>
                    <a:pt x="410387" y="38303"/>
                  </a:lnTo>
                  <a:close/>
                </a:path>
                <a:path w="809625" h="867410">
                  <a:moveTo>
                    <a:pt x="430593" y="36944"/>
                  </a:moveTo>
                  <a:lnTo>
                    <a:pt x="430517" y="35674"/>
                  </a:lnTo>
                  <a:lnTo>
                    <a:pt x="429412" y="34658"/>
                  </a:lnTo>
                  <a:lnTo>
                    <a:pt x="428002" y="34772"/>
                  </a:lnTo>
                  <a:lnTo>
                    <a:pt x="426935" y="35775"/>
                  </a:lnTo>
                  <a:lnTo>
                    <a:pt x="427037" y="37325"/>
                  </a:lnTo>
                  <a:lnTo>
                    <a:pt x="428117" y="38354"/>
                  </a:lnTo>
                  <a:lnTo>
                    <a:pt x="428777" y="38354"/>
                  </a:lnTo>
                  <a:lnTo>
                    <a:pt x="429831" y="38239"/>
                  </a:lnTo>
                  <a:lnTo>
                    <a:pt x="430593" y="36944"/>
                  </a:lnTo>
                  <a:close/>
                </a:path>
                <a:path w="809625" h="867410">
                  <a:moveTo>
                    <a:pt x="430758" y="41770"/>
                  </a:moveTo>
                  <a:lnTo>
                    <a:pt x="430682" y="40335"/>
                  </a:lnTo>
                  <a:lnTo>
                    <a:pt x="429717" y="39306"/>
                  </a:lnTo>
                  <a:lnTo>
                    <a:pt x="429044" y="39268"/>
                  </a:lnTo>
                  <a:lnTo>
                    <a:pt x="428104" y="39344"/>
                  </a:lnTo>
                  <a:lnTo>
                    <a:pt x="427126" y="40500"/>
                  </a:lnTo>
                  <a:lnTo>
                    <a:pt x="427202" y="41833"/>
                  </a:lnTo>
                  <a:lnTo>
                    <a:pt x="428472" y="42976"/>
                  </a:lnTo>
                  <a:lnTo>
                    <a:pt x="428942" y="42976"/>
                  </a:lnTo>
                  <a:lnTo>
                    <a:pt x="429742" y="42862"/>
                  </a:lnTo>
                  <a:lnTo>
                    <a:pt x="430758" y="41770"/>
                  </a:lnTo>
                  <a:close/>
                </a:path>
                <a:path w="809625" h="867410">
                  <a:moveTo>
                    <a:pt x="430961" y="50317"/>
                  </a:moveTo>
                  <a:lnTo>
                    <a:pt x="430847" y="48983"/>
                  </a:lnTo>
                  <a:lnTo>
                    <a:pt x="429742" y="47980"/>
                  </a:lnTo>
                  <a:lnTo>
                    <a:pt x="428091" y="48082"/>
                  </a:lnTo>
                  <a:lnTo>
                    <a:pt x="427253" y="49352"/>
                  </a:lnTo>
                  <a:lnTo>
                    <a:pt x="427367" y="50647"/>
                  </a:lnTo>
                  <a:lnTo>
                    <a:pt x="428447" y="51689"/>
                  </a:lnTo>
                  <a:lnTo>
                    <a:pt x="429107" y="51689"/>
                  </a:lnTo>
                  <a:lnTo>
                    <a:pt x="430123" y="51574"/>
                  </a:lnTo>
                  <a:lnTo>
                    <a:pt x="430961" y="50317"/>
                  </a:lnTo>
                  <a:close/>
                </a:path>
                <a:path w="809625" h="867410">
                  <a:moveTo>
                    <a:pt x="437527" y="54254"/>
                  </a:moveTo>
                  <a:lnTo>
                    <a:pt x="433844" y="54254"/>
                  </a:lnTo>
                  <a:lnTo>
                    <a:pt x="433844" y="57746"/>
                  </a:lnTo>
                  <a:lnTo>
                    <a:pt x="437527" y="57746"/>
                  </a:lnTo>
                  <a:lnTo>
                    <a:pt x="437527" y="54254"/>
                  </a:lnTo>
                  <a:close/>
                </a:path>
                <a:path w="809625" h="867410">
                  <a:moveTo>
                    <a:pt x="447446" y="18491"/>
                  </a:moveTo>
                  <a:lnTo>
                    <a:pt x="446608" y="18453"/>
                  </a:lnTo>
                  <a:lnTo>
                    <a:pt x="446633" y="17957"/>
                  </a:lnTo>
                  <a:lnTo>
                    <a:pt x="442963" y="17856"/>
                  </a:lnTo>
                  <a:lnTo>
                    <a:pt x="442925" y="18707"/>
                  </a:lnTo>
                  <a:lnTo>
                    <a:pt x="406603" y="18707"/>
                  </a:lnTo>
                  <a:lnTo>
                    <a:pt x="406603" y="11836"/>
                  </a:lnTo>
                  <a:lnTo>
                    <a:pt x="407250" y="11836"/>
                  </a:lnTo>
                  <a:lnTo>
                    <a:pt x="408139" y="12725"/>
                  </a:lnTo>
                  <a:lnTo>
                    <a:pt x="409155" y="11671"/>
                  </a:lnTo>
                  <a:lnTo>
                    <a:pt x="409879" y="11506"/>
                  </a:lnTo>
                  <a:lnTo>
                    <a:pt x="409879" y="10769"/>
                  </a:lnTo>
                  <a:lnTo>
                    <a:pt x="410540" y="9931"/>
                  </a:lnTo>
                  <a:lnTo>
                    <a:pt x="410400" y="9804"/>
                  </a:lnTo>
                  <a:lnTo>
                    <a:pt x="410514" y="9664"/>
                  </a:lnTo>
                  <a:lnTo>
                    <a:pt x="409879" y="9156"/>
                  </a:lnTo>
                  <a:lnTo>
                    <a:pt x="409879" y="8521"/>
                  </a:lnTo>
                  <a:lnTo>
                    <a:pt x="409130" y="8521"/>
                  </a:lnTo>
                  <a:lnTo>
                    <a:pt x="408419" y="7810"/>
                  </a:lnTo>
                  <a:lnTo>
                    <a:pt x="407377" y="7150"/>
                  </a:lnTo>
                  <a:lnTo>
                    <a:pt x="405053" y="10020"/>
                  </a:lnTo>
                  <a:lnTo>
                    <a:pt x="406196" y="10934"/>
                  </a:lnTo>
                  <a:lnTo>
                    <a:pt x="403250" y="10985"/>
                  </a:lnTo>
                  <a:lnTo>
                    <a:pt x="404393" y="10223"/>
                  </a:lnTo>
                  <a:lnTo>
                    <a:pt x="402336" y="7162"/>
                  </a:lnTo>
                  <a:lnTo>
                    <a:pt x="400646" y="8293"/>
                  </a:lnTo>
                  <a:lnTo>
                    <a:pt x="400316" y="8191"/>
                  </a:lnTo>
                  <a:lnTo>
                    <a:pt x="400062" y="8699"/>
                  </a:lnTo>
                  <a:lnTo>
                    <a:pt x="399846" y="8839"/>
                  </a:lnTo>
                  <a:lnTo>
                    <a:pt x="399300" y="8864"/>
                  </a:lnTo>
                  <a:lnTo>
                    <a:pt x="399300" y="9220"/>
                  </a:lnTo>
                  <a:lnTo>
                    <a:pt x="398856" y="9512"/>
                  </a:lnTo>
                  <a:lnTo>
                    <a:pt x="399300" y="10172"/>
                  </a:lnTo>
                  <a:lnTo>
                    <a:pt x="398970" y="10871"/>
                  </a:lnTo>
                  <a:lnTo>
                    <a:pt x="399300" y="11036"/>
                  </a:lnTo>
                  <a:lnTo>
                    <a:pt x="399300" y="11849"/>
                  </a:lnTo>
                  <a:lnTo>
                    <a:pt x="400443" y="11849"/>
                  </a:lnTo>
                  <a:lnTo>
                    <a:pt x="400913" y="12534"/>
                  </a:lnTo>
                  <a:lnTo>
                    <a:pt x="401764" y="11976"/>
                  </a:lnTo>
                  <a:lnTo>
                    <a:pt x="402437" y="12166"/>
                  </a:lnTo>
                  <a:lnTo>
                    <a:pt x="402653" y="11722"/>
                  </a:lnTo>
                  <a:lnTo>
                    <a:pt x="402920" y="11696"/>
                  </a:lnTo>
                  <a:lnTo>
                    <a:pt x="402920" y="18707"/>
                  </a:lnTo>
                  <a:lnTo>
                    <a:pt x="366572" y="18707"/>
                  </a:lnTo>
                  <a:lnTo>
                    <a:pt x="366547" y="17856"/>
                  </a:lnTo>
                  <a:lnTo>
                    <a:pt x="362864" y="17957"/>
                  </a:lnTo>
                  <a:lnTo>
                    <a:pt x="362877" y="18453"/>
                  </a:lnTo>
                  <a:lnTo>
                    <a:pt x="362051" y="18491"/>
                  </a:lnTo>
                  <a:lnTo>
                    <a:pt x="363321" y="52082"/>
                  </a:lnTo>
                  <a:lnTo>
                    <a:pt x="364121" y="52044"/>
                  </a:lnTo>
                  <a:lnTo>
                    <a:pt x="367817" y="51892"/>
                  </a:lnTo>
                  <a:lnTo>
                    <a:pt x="366699" y="22390"/>
                  </a:lnTo>
                  <a:lnTo>
                    <a:pt x="403263" y="22390"/>
                  </a:lnTo>
                  <a:lnTo>
                    <a:pt x="406247" y="22390"/>
                  </a:lnTo>
                  <a:lnTo>
                    <a:pt x="442785" y="22390"/>
                  </a:lnTo>
                  <a:lnTo>
                    <a:pt x="441693" y="51892"/>
                  </a:lnTo>
                  <a:lnTo>
                    <a:pt x="445363" y="52082"/>
                  </a:lnTo>
                  <a:lnTo>
                    <a:pt x="446189" y="52082"/>
                  </a:lnTo>
                  <a:lnTo>
                    <a:pt x="447446" y="18491"/>
                  </a:lnTo>
                  <a:close/>
                </a:path>
                <a:path w="809625" h="867410">
                  <a:moveTo>
                    <a:pt x="488911" y="866648"/>
                  </a:moveTo>
                  <a:lnTo>
                    <a:pt x="484543" y="699452"/>
                  </a:lnTo>
                  <a:lnTo>
                    <a:pt x="480860" y="699516"/>
                  </a:lnTo>
                  <a:lnTo>
                    <a:pt x="485127" y="863358"/>
                  </a:lnTo>
                  <a:lnTo>
                    <a:pt x="324345" y="863358"/>
                  </a:lnTo>
                  <a:lnTo>
                    <a:pt x="328625" y="699516"/>
                  </a:lnTo>
                  <a:lnTo>
                    <a:pt x="324942" y="699452"/>
                  </a:lnTo>
                  <a:lnTo>
                    <a:pt x="320586" y="866648"/>
                  </a:lnTo>
                  <a:lnTo>
                    <a:pt x="320979" y="866660"/>
                  </a:lnTo>
                  <a:lnTo>
                    <a:pt x="320979" y="867041"/>
                  </a:lnTo>
                  <a:lnTo>
                    <a:pt x="488518" y="867041"/>
                  </a:lnTo>
                  <a:lnTo>
                    <a:pt x="488518" y="866660"/>
                  </a:lnTo>
                  <a:lnTo>
                    <a:pt x="488911" y="866648"/>
                  </a:lnTo>
                  <a:close/>
                </a:path>
                <a:path w="809625" h="867410">
                  <a:moveTo>
                    <a:pt x="746061" y="64782"/>
                  </a:moveTo>
                  <a:lnTo>
                    <a:pt x="61150" y="64782"/>
                  </a:lnTo>
                  <a:lnTo>
                    <a:pt x="61150" y="68453"/>
                  </a:lnTo>
                  <a:lnTo>
                    <a:pt x="746061" y="68453"/>
                  </a:lnTo>
                  <a:lnTo>
                    <a:pt x="746061" y="64782"/>
                  </a:lnTo>
                  <a:close/>
                </a:path>
                <a:path w="809625" h="867410">
                  <a:moveTo>
                    <a:pt x="800354" y="28740"/>
                  </a:moveTo>
                  <a:lnTo>
                    <a:pt x="800277" y="27266"/>
                  </a:lnTo>
                  <a:lnTo>
                    <a:pt x="799109" y="26225"/>
                  </a:lnTo>
                  <a:lnTo>
                    <a:pt x="797636" y="26416"/>
                  </a:lnTo>
                  <a:lnTo>
                    <a:pt x="796696" y="27482"/>
                  </a:lnTo>
                  <a:lnTo>
                    <a:pt x="796798" y="28917"/>
                  </a:lnTo>
                  <a:lnTo>
                    <a:pt x="797877" y="29933"/>
                  </a:lnTo>
                  <a:lnTo>
                    <a:pt x="798537" y="29933"/>
                  </a:lnTo>
                  <a:lnTo>
                    <a:pt x="799401" y="29857"/>
                  </a:lnTo>
                  <a:lnTo>
                    <a:pt x="800354" y="28740"/>
                  </a:lnTo>
                  <a:close/>
                </a:path>
                <a:path w="809625" h="867410">
                  <a:moveTo>
                    <a:pt x="809091" y="18859"/>
                  </a:moveTo>
                  <a:lnTo>
                    <a:pt x="447548" y="18859"/>
                  </a:lnTo>
                  <a:lnTo>
                    <a:pt x="447548" y="22542"/>
                  </a:lnTo>
                  <a:lnTo>
                    <a:pt x="809091" y="22542"/>
                  </a:lnTo>
                  <a:lnTo>
                    <a:pt x="809091" y="18859"/>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6" name="object 12">
              <a:extLst>
                <a:ext uri="{FF2B5EF4-FFF2-40B4-BE49-F238E27FC236}">
                  <a16:creationId xmlns:a16="http://schemas.microsoft.com/office/drawing/2014/main" id="{73DEEF37-A2F3-5EBD-AE08-2895F09B526F}"/>
                </a:ext>
              </a:extLst>
            </p:cNvPr>
            <p:cNvSpPr/>
            <p:nvPr/>
          </p:nvSpPr>
          <p:spPr>
            <a:xfrm>
              <a:off x="121870" y="236092"/>
              <a:ext cx="808355" cy="80010"/>
            </a:xfrm>
            <a:custGeom>
              <a:avLst/>
              <a:gdLst/>
              <a:ahLst/>
              <a:cxnLst/>
              <a:rect l="l" t="t" r="r" b="b"/>
              <a:pathLst>
                <a:path w="808354" h="80010">
                  <a:moveTo>
                    <a:pt x="10299" y="3136"/>
                  </a:moveTo>
                  <a:lnTo>
                    <a:pt x="0" y="14185"/>
                  </a:lnTo>
                  <a:lnTo>
                    <a:pt x="3670" y="14376"/>
                  </a:lnTo>
                  <a:lnTo>
                    <a:pt x="3937" y="9207"/>
                  </a:lnTo>
                  <a:lnTo>
                    <a:pt x="5918" y="5854"/>
                  </a:lnTo>
                  <a:lnTo>
                    <a:pt x="10299" y="3136"/>
                  </a:lnTo>
                  <a:close/>
                </a:path>
                <a:path w="808354" h="80010">
                  <a:moveTo>
                    <a:pt x="14439" y="40855"/>
                  </a:moveTo>
                  <a:lnTo>
                    <a:pt x="11150" y="37960"/>
                  </a:lnTo>
                  <a:lnTo>
                    <a:pt x="9804" y="35331"/>
                  </a:lnTo>
                  <a:lnTo>
                    <a:pt x="9398" y="31000"/>
                  </a:lnTo>
                  <a:lnTo>
                    <a:pt x="5727" y="31318"/>
                  </a:lnTo>
                  <a:lnTo>
                    <a:pt x="6223" y="36601"/>
                  </a:lnTo>
                  <a:lnTo>
                    <a:pt x="8001" y="40093"/>
                  </a:lnTo>
                  <a:lnTo>
                    <a:pt x="11988" y="43599"/>
                  </a:lnTo>
                  <a:lnTo>
                    <a:pt x="14439" y="40855"/>
                  </a:lnTo>
                  <a:close/>
                </a:path>
                <a:path w="808354" h="80010">
                  <a:moveTo>
                    <a:pt x="63042" y="75730"/>
                  </a:moveTo>
                  <a:lnTo>
                    <a:pt x="60248" y="75730"/>
                  </a:lnTo>
                  <a:lnTo>
                    <a:pt x="59016" y="75336"/>
                  </a:lnTo>
                  <a:lnTo>
                    <a:pt x="56705" y="73748"/>
                  </a:lnTo>
                  <a:lnTo>
                    <a:pt x="54622" y="76784"/>
                  </a:lnTo>
                  <a:lnTo>
                    <a:pt x="55854" y="77647"/>
                  </a:lnTo>
                  <a:lnTo>
                    <a:pt x="57543" y="78803"/>
                  </a:lnTo>
                  <a:lnTo>
                    <a:pt x="59524" y="79413"/>
                  </a:lnTo>
                  <a:lnTo>
                    <a:pt x="63042" y="79413"/>
                  </a:lnTo>
                  <a:lnTo>
                    <a:pt x="63042" y="75730"/>
                  </a:lnTo>
                  <a:close/>
                </a:path>
                <a:path w="808354" h="80010">
                  <a:moveTo>
                    <a:pt x="365912" y="54000"/>
                  </a:moveTo>
                  <a:lnTo>
                    <a:pt x="362267" y="54000"/>
                  </a:lnTo>
                  <a:lnTo>
                    <a:pt x="362267" y="57683"/>
                  </a:lnTo>
                  <a:lnTo>
                    <a:pt x="365912" y="57683"/>
                  </a:lnTo>
                  <a:lnTo>
                    <a:pt x="365912" y="54000"/>
                  </a:lnTo>
                  <a:close/>
                </a:path>
                <a:path w="808354" h="80010">
                  <a:moveTo>
                    <a:pt x="380339" y="47637"/>
                  </a:moveTo>
                  <a:lnTo>
                    <a:pt x="379691" y="47320"/>
                  </a:lnTo>
                  <a:lnTo>
                    <a:pt x="379387" y="47917"/>
                  </a:lnTo>
                  <a:lnTo>
                    <a:pt x="380047" y="48247"/>
                  </a:lnTo>
                  <a:lnTo>
                    <a:pt x="380339" y="47637"/>
                  </a:lnTo>
                  <a:close/>
                </a:path>
                <a:path w="808354" h="80010">
                  <a:moveTo>
                    <a:pt x="429755" y="57950"/>
                  </a:moveTo>
                  <a:lnTo>
                    <a:pt x="428586" y="54457"/>
                  </a:lnTo>
                  <a:lnTo>
                    <a:pt x="426758" y="55067"/>
                  </a:lnTo>
                  <a:lnTo>
                    <a:pt x="426046" y="55206"/>
                  </a:lnTo>
                  <a:lnTo>
                    <a:pt x="408940" y="55803"/>
                  </a:lnTo>
                  <a:lnTo>
                    <a:pt x="408838" y="55460"/>
                  </a:lnTo>
                  <a:lnTo>
                    <a:pt x="407682" y="55841"/>
                  </a:lnTo>
                  <a:lnTo>
                    <a:pt x="406450" y="55880"/>
                  </a:lnTo>
                  <a:lnTo>
                    <a:pt x="405853" y="55981"/>
                  </a:lnTo>
                  <a:lnTo>
                    <a:pt x="405853" y="56451"/>
                  </a:lnTo>
                  <a:lnTo>
                    <a:pt x="405523" y="56553"/>
                  </a:lnTo>
                  <a:lnTo>
                    <a:pt x="405853" y="57556"/>
                  </a:lnTo>
                  <a:lnTo>
                    <a:pt x="405853" y="59664"/>
                  </a:lnTo>
                  <a:lnTo>
                    <a:pt x="406552" y="59664"/>
                  </a:lnTo>
                  <a:lnTo>
                    <a:pt x="406692" y="60071"/>
                  </a:lnTo>
                  <a:lnTo>
                    <a:pt x="407835" y="59664"/>
                  </a:lnTo>
                  <a:lnTo>
                    <a:pt x="409016" y="59664"/>
                  </a:lnTo>
                  <a:lnTo>
                    <a:pt x="409003" y="59474"/>
                  </a:lnTo>
                  <a:lnTo>
                    <a:pt x="425284" y="58889"/>
                  </a:lnTo>
                  <a:lnTo>
                    <a:pt x="425335" y="59093"/>
                  </a:lnTo>
                  <a:lnTo>
                    <a:pt x="426377" y="58889"/>
                  </a:lnTo>
                  <a:lnTo>
                    <a:pt x="426440" y="59055"/>
                  </a:lnTo>
                  <a:lnTo>
                    <a:pt x="427139" y="58826"/>
                  </a:lnTo>
                  <a:lnTo>
                    <a:pt x="428002" y="58788"/>
                  </a:lnTo>
                  <a:lnTo>
                    <a:pt x="427990" y="58572"/>
                  </a:lnTo>
                  <a:lnTo>
                    <a:pt x="429094" y="58343"/>
                  </a:lnTo>
                  <a:lnTo>
                    <a:pt x="429056" y="58191"/>
                  </a:lnTo>
                  <a:lnTo>
                    <a:pt x="429755" y="57950"/>
                  </a:lnTo>
                  <a:close/>
                </a:path>
                <a:path w="808354" h="80010">
                  <a:moveTo>
                    <a:pt x="429755" y="53505"/>
                  </a:moveTo>
                  <a:lnTo>
                    <a:pt x="428599" y="49999"/>
                  </a:lnTo>
                  <a:lnTo>
                    <a:pt x="426732" y="50634"/>
                  </a:lnTo>
                  <a:lnTo>
                    <a:pt x="426237" y="50723"/>
                  </a:lnTo>
                  <a:lnTo>
                    <a:pt x="408139" y="51536"/>
                  </a:lnTo>
                  <a:lnTo>
                    <a:pt x="406031" y="51536"/>
                  </a:lnTo>
                  <a:lnTo>
                    <a:pt x="405853" y="51536"/>
                  </a:lnTo>
                  <a:lnTo>
                    <a:pt x="405853" y="55219"/>
                  </a:lnTo>
                  <a:lnTo>
                    <a:pt x="406031" y="55219"/>
                  </a:lnTo>
                  <a:lnTo>
                    <a:pt x="406590" y="55219"/>
                  </a:lnTo>
                  <a:lnTo>
                    <a:pt x="408292" y="55219"/>
                  </a:lnTo>
                  <a:lnTo>
                    <a:pt x="409016" y="55219"/>
                  </a:lnTo>
                  <a:lnTo>
                    <a:pt x="409524" y="55219"/>
                  </a:lnTo>
                  <a:lnTo>
                    <a:pt x="425284" y="54457"/>
                  </a:lnTo>
                  <a:lnTo>
                    <a:pt x="425335" y="54648"/>
                  </a:lnTo>
                  <a:lnTo>
                    <a:pt x="426364" y="54457"/>
                  </a:lnTo>
                  <a:lnTo>
                    <a:pt x="426427" y="54610"/>
                  </a:lnTo>
                  <a:lnTo>
                    <a:pt x="427113" y="54381"/>
                  </a:lnTo>
                  <a:lnTo>
                    <a:pt x="428028" y="54330"/>
                  </a:lnTo>
                  <a:lnTo>
                    <a:pt x="428015" y="54114"/>
                  </a:lnTo>
                  <a:lnTo>
                    <a:pt x="429094" y="53898"/>
                  </a:lnTo>
                  <a:lnTo>
                    <a:pt x="429056" y="53746"/>
                  </a:lnTo>
                  <a:lnTo>
                    <a:pt x="429755" y="53505"/>
                  </a:lnTo>
                  <a:close/>
                </a:path>
                <a:path w="808354" h="80010">
                  <a:moveTo>
                    <a:pt x="429768" y="48602"/>
                  </a:moveTo>
                  <a:lnTo>
                    <a:pt x="428104" y="45326"/>
                  </a:lnTo>
                  <a:lnTo>
                    <a:pt x="426364" y="46202"/>
                  </a:lnTo>
                  <a:lnTo>
                    <a:pt x="425932" y="46278"/>
                  </a:lnTo>
                  <a:lnTo>
                    <a:pt x="409079" y="46901"/>
                  </a:lnTo>
                  <a:lnTo>
                    <a:pt x="409016" y="46621"/>
                  </a:lnTo>
                  <a:lnTo>
                    <a:pt x="407720" y="46951"/>
                  </a:lnTo>
                  <a:lnTo>
                    <a:pt x="406450" y="46990"/>
                  </a:lnTo>
                  <a:lnTo>
                    <a:pt x="406450" y="47269"/>
                  </a:lnTo>
                  <a:lnTo>
                    <a:pt x="405460" y="47510"/>
                  </a:lnTo>
                  <a:lnTo>
                    <a:pt x="406361" y="51079"/>
                  </a:lnTo>
                  <a:lnTo>
                    <a:pt x="408254" y="50622"/>
                  </a:lnTo>
                  <a:lnTo>
                    <a:pt x="424967" y="49999"/>
                  </a:lnTo>
                  <a:lnTo>
                    <a:pt x="425018" y="50203"/>
                  </a:lnTo>
                  <a:lnTo>
                    <a:pt x="426288" y="49961"/>
                  </a:lnTo>
                  <a:lnTo>
                    <a:pt x="426440" y="50253"/>
                  </a:lnTo>
                  <a:lnTo>
                    <a:pt x="427101" y="49936"/>
                  </a:lnTo>
                  <a:lnTo>
                    <a:pt x="427672" y="49898"/>
                  </a:lnTo>
                  <a:lnTo>
                    <a:pt x="427659" y="49682"/>
                  </a:lnTo>
                  <a:lnTo>
                    <a:pt x="428777" y="49453"/>
                  </a:lnTo>
                  <a:lnTo>
                    <a:pt x="428701" y="49136"/>
                  </a:lnTo>
                  <a:lnTo>
                    <a:pt x="429768" y="48602"/>
                  </a:lnTo>
                  <a:close/>
                </a:path>
                <a:path w="808354" h="80010">
                  <a:moveTo>
                    <a:pt x="430072" y="61912"/>
                  </a:moveTo>
                  <a:lnTo>
                    <a:pt x="428447" y="58648"/>
                  </a:lnTo>
                  <a:lnTo>
                    <a:pt x="426656" y="59524"/>
                  </a:lnTo>
                  <a:lnTo>
                    <a:pt x="426199" y="59613"/>
                  </a:lnTo>
                  <a:lnTo>
                    <a:pt x="402018" y="60490"/>
                  </a:lnTo>
                  <a:lnTo>
                    <a:pt x="402145" y="64160"/>
                  </a:lnTo>
                  <a:lnTo>
                    <a:pt x="425284" y="63334"/>
                  </a:lnTo>
                  <a:lnTo>
                    <a:pt x="425335" y="63538"/>
                  </a:lnTo>
                  <a:lnTo>
                    <a:pt x="426605" y="63284"/>
                  </a:lnTo>
                  <a:lnTo>
                    <a:pt x="426758" y="63576"/>
                  </a:lnTo>
                  <a:lnTo>
                    <a:pt x="427393" y="63258"/>
                  </a:lnTo>
                  <a:lnTo>
                    <a:pt x="428002" y="63233"/>
                  </a:lnTo>
                  <a:lnTo>
                    <a:pt x="427990" y="63017"/>
                  </a:lnTo>
                  <a:lnTo>
                    <a:pt x="429094" y="62788"/>
                  </a:lnTo>
                  <a:lnTo>
                    <a:pt x="429018" y="62445"/>
                  </a:lnTo>
                  <a:lnTo>
                    <a:pt x="430072" y="61912"/>
                  </a:lnTo>
                  <a:close/>
                </a:path>
                <a:path w="808354" h="80010">
                  <a:moveTo>
                    <a:pt x="436092" y="68630"/>
                  </a:moveTo>
                  <a:lnTo>
                    <a:pt x="435927" y="64973"/>
                  </a:lnTo>
                  <a:lnTo>
                    <a:pt x="419011" y="65697"/>
                  </a:lnTo>
                  <a:lnTo>
                    <a:pt x="402043" y="66052"/>
                  </a:lnTo>
                  <a:lnTo>
                    <a:pt x="402107" y="69735"/>
                  </a:lnTo>
                  <a:lnTo>
                    <a:pt x="419125" y="69380"/>
                  </a:lnTo>
                  <a:lnTo>
                    <a:pt x="436092" y="68630"/>
                  </a:lnTo>
                  <a:close/>
                </a:path>
                <a:path w="808354" h="80010">
                  <a:moveTo>
                    <a:pt x="449414" y="29819"/>
                  </a:moveTo>
                  <a:lnTo>
                    <a:pt x="446328" y="29819"/>
                  </a:lnTo>
                  <a:lnTo>
                    <a:pt x="444830" y="29248"/>
                  </a:lnTo>
                  <a:lnTo>
                    <a:pt x="443738" y="28219"/>
                  </a:lnTo>
                  <a:lnTo>
                    <a:pt x="443598" y="28130"/>
                  </a:lnTo>
                  <a:lnTo>
                    <a:pt x="442569" y="27165"/>
                  </a:lnTo>
                  <a:lnTo>
                    <a:pt x="437172" y="23279"/>
                  </a:lnTo>
                  <a:lnTo>
                    <a:pt x="437197" y="22606"/>
                  </a:lnTo>
                  <a:lnTo>
                    <a:pt x="436270" y="22593"/>
                  </a:lnTo>
                  <a:lnTo>
                    <a:pt x="434936" y="21577"/>
                  </a:lnTo>
                  <a:lnTo>
                    <a:pt x="427367" y="17830"/>
                  </a:lnTo>
                  <a:lnTo>
                    <a:pt x="427367" y="22377"/>
                  </a:lnTo>
                  <a:lnTo>
                    <a:pt x="405853" y="21831"/>
                  </a:lnTo>
                  <a:lnTo>
                    <a:pt x="405739" y="21043"/>
                  </a:lnTo>
                  <a:lnTo>
                    <a:pt x="403567" y="21412"/>
                  </a:lnTo>
                  <a:lnTo>
                    <a:pt x="401408" y="21043"/>
                  </a:lnTo>
                  <a:lnTo>
                    <a:pt x="401269" y="21844"/>
                  </a:lnTo>
                  <a:lnTo>
                    <a:pt x="379895" y="22377"/>
                  </a:lnTo>
                  <a:lnTo>
                    <a:pt x="382930" y="20497"/>
                  </a:lnTo>
                  <a:lnTo>
                    <a:pt x="403555" y="20167"/>
                  </a:lnTo>
                  <a:lnTo>
                    <a:pt x="424332" y="20497"/>
                  </a:lnTo>
                  <a:lnTo>
                    <a:pt x="427367" y="22377"/>
                  </a:lnTo>
                  <a:lnTo>
                    <a:pt x="427367" y="17830"/>
                  </a:lnTo>
                  <a:lnTo>
                    <a:pt x="426313" y="17297"/>
                  </a:lnTo>
                  <a:lnTo>
                    <a:pt x="426326" y="16840"/>
                  </a:lnTo>
                  <a:lnTo>
                    <a:pt x="425373" y="16827"/>
                  </a:lnTo>
                  <a:lnTo>
                    <a:pt x="425157" y="16713"/>
                  </a:lnTo>
                  <a:lnTo>
                    <a:pt x="414642" y="13716"/>
                  </a:lnTo>
                  <a:lnTo>
                    <a:pt x="404596" y="12788"/>
                  </a:lnTo>
                  <a:lnTo>
                    <a:pt x="404596" y="16471"/>
                  </a:lnTo>
                  <a:lnTo>
                    <a:pt x="403390" y="16497"/>
                  </a:lnTo>
                  <a:lnTo>
                    <a:pt x="402628" y="16471"/>
                  </a:lnTo>
                  <a:lnTo>
                    <a:pt x="403644" y="16281"/>
                  </a:lnTo>
                  <a:lnTo>
                    <a:pt x="404596" y="16471"/>
                  </a:lnTo>
                  <a:lnTo>
                    <a:pt x="404596" y="12788"/>
                  </a:lnTo>
                  <a:lnTo>
                    <a:pt x="403644" y="12700"/>
                  </a:lnTo>
                  <a:lnTo>
                    <a:pt x="392658" y="13716"/>
                  </a:lnTo>
                  <a:lnTo>
                    <a:pt x="382143" y="16713"/>
                  </a:lnTo>
                  <a:lnTo>
                    <a:pt x="381914" y="16827"/>
                  </a:lnTo>
                  <a:lnTo>
                    <a:pt x="380809" y="16840"/>
                  </a:lnTo>
                  <a:lnTo>
                    <a:pt x="380809" y="17373"/>
                  </a:lnTo>
                  <a:lnTo>
                    <a:pt x="372364" y="21577"/>
                  </a:lnTo>
                  <a:lnTo>
                    <a:pt x="371030" y="22593"/>
                  </a:lnTo>
                  <a:lnTo>
                    <a:pt x="369938" y="22606"/>
                  </a:lnTo>
                  <a:lnTo>
                    <a:pt x="369951" y="23406"/>
                  </a:lnTo>
                  <a:lnTo>
                    <a:pt x="364832" y="27266"/>
                  </a:lnTo>
                  <a:lnTo>
                    <a:pt x="363689" y="28130"/>
                  </a:lnTo>
                  <a:lnTo>
                    <a:pt x="363562" y="28219"/>
                  </a:lnTo>
                  <a:lnTo>
                    <a:pt x="362458" y="29235"/>
                  </a:lnTo>
                  <a:lnTo>
                    <a:pt x="360972" y="29819"/>
                  </a:lnTo>
                  <a:lnTo>
                    <a:pt x="357886" y="29819"/>
                  </a:lnTo>
                  <a:lnTo>
                    <a:pt x="357886" y="33502"/>
                  </a:lnTo>
                  <a:lnTo>
                    <a:pt x="359384" y="33502"/>
                  </a:lnTo>
                  <a:lnTo>
                    <a:pt x="361886" y="33502"/>
                  </a:lnTo>
                  <a:lnTo>
                    <a:pt x="364261" y="32575"/>
                  </a:lnTo>
                  <a:lnTo>
                    <a:pt x="364921" y="31978"/>
                  </a:lnTo>
                  <a:lnTo>
                    <a:pt x="366115" y="30911"/>
                  </a:lnTo>
                  <a:lnTo>
                    <a:pt x="373710" y="26212"/>
                  </a:lnTo>
                  <a:lnTo>
                    <a:pt x="403555" y="25438"/>
                  </a:lnTo>
                  <a:lnTo>
                    <a:pt x="433552" y="26212"/>
                  </a:lnTo>
                  <a:lnTo>
                    <a:pt x="441248" y="30962"/>
                  </a:lnTo>
                  <a:lnTo>
                    <a:pt x="441426" y="31140"/>
                  </a:lnTo>
                  <a:lnTo>
                    <a:pt x="443026" y="32575"/>
                  </a:lnTo>
                  <a:lnTo>
                    <a:pt x="445414" y="33502"/>
                  </a:lnTo>
                  <a:lnTo>
                    <a:pt x="449414" y="33502"/>
                  </a:lnTo>
                  <a:lnTo>
                    <a:pt x="449414" y="29819"/>
                  </a:lnTo>
                  <a:close/>
                </a:path>
                <a:path w="808354" h="80010">
                  <a:moveTo>
                    <a:pt x="801560" y="31305"/>
                  </a:moveTo>
                  <a:lnTo>
                    <a:pt x="801344" y="31292"/>
                  </a:lnTo>
                  <a:lnTo>
                    <a:pt x="801344" y="30492"/>
                  </a:lnTo>
                  <a:lnTo>
                    <a:pt x="797661" y="30492"/>
                  </a:lnTo>
                  <a:lnTo>
                    <a:pt x="797661" y="33578"/>
                  </a:lnTo>
                  <a:lnTo>
                    <a:pt x="797534" y="34848"/>
                  </a:lnTo>
                  <a:lnTo>
                    <a:pt x="796594" y="37045"/>
                  </a:lnTo>
                  <a:lnTo>
                    <a:pt x="794067" y="39941"/>
                  </a:lnTo>
                  <a:lnTo>
                    <a:pt x="796798" y="42392"/>
                  </a:lnTo>
                  <a:lnTo>
                    <a:pt x="797788" y="41236"/>
                  </a:lnTo>
                  <a:lnTo>
                    <a:pt x="799871" y="38874"/>
                  </a:lnTo>
                  <a:lnTo>
                    <a:pt x="801141" y="35953"/>
                  </a:lnTo>
                  <a:lnTo>
                    <a:pt x="801293" y="34124"/>
                  </a:lnTo>
                  <a:lnTo>
                    <a:pt x="801344" y="33705"/>
                  </a:lnTo>
                  <a:lnTo>
                    <a:pt x="801560" y="31305"/>
                  </a:lnTo>
                  <a:close/>
                </a:path>
                <a:path w="808354" h="80010">
                  <a:moveTo>
                    <a:pt x="808316" y="33210"/>
                  </a:moveTo>
                  <a:lnTo>
                    <a:pt x="807173" y="11112"/>
                  </a:lnTo>
                  <a:lnTo>
                    <a:pt x="806970" y="7835"/>
                  </a:lnTo>
                  <a:lnTo>
                    <a:pt x="804354" y="3378"/>
                  </a:lnTo>
                  <a:lnTo>
                    <a:pt x="798931" y="0"/>
                  </a:lnTo>
                  <a:lnTo>
                    <a:pt x="796988" y="3124"/>
                  </a:lnTo>
                  <a:lnTo>
                    <a:pt x="801382" y="5854"/>
                  </a:lnTo>
                  <a:lnTo>
                    <a:pt x="803376" y="9220"/>
                  </a:lnTo>
                  <a:lnTo>
                    <a:pt x="803643" y="14376"/>
                  </a:lnTo>
                  <a:lnTo>
                    <a:pt x="804646" y="33401"/>
                  </a:lnTo>
                  <a:lnTo>
                    <a:pt x="808316" y="33210"/>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10" name="object 13">
              <a:extLst>
                <a:ext uri="{FF2B5EF4-FFF2-40B4-BE49-F238E27FC236}">
                  <a16:creationId xmlns:a16="http://schemas.microsoft.com/office/drawing/2014/main" id="{7626032C-44BE-FAF8-7AEE-C4DA9A87A27F}"/>
                </a:ext>
              </a:extLst>
            </p:cNvPr>
            <p:cNvSpPr/>
            <p:nvPr/>
          </p:nvSpPr>
          <p:spPr>
            <a:xfrm>
              <a:off x="483452" y="269786"/>
              <a:ext cx="85090" cy="36195"/>
            </a:xfrm>
            <a:custGeom>
              <a:avLst/>
              <a:gdLst/>
              <a:ahLst/>
              <a:cxnLst/>
              <a:rect l="l" t="t" r="r" b="b"/>
              <a:pathLst>
                <a:path w="85090" h="36195">
                  <a:moveTo>
                    <a:pt x="4483" y="13550"/>
                  </a:moveTo>
                  <a:lnTo>
                    <a:pt x="723" y="12814"/>
                  </a:lnTo>
                  <a:lnTo>
                    <a:pt x="0" y="16421"/>
                  </a:lnTo>
                  <a:lnTo>
                    <a:pt x="3759" y="17157"/>
                  </a:lnTo>
                  <a:lnTo>
                    <a:pt x="4483" y="13550"/>
                  </a:lnTo>
                  <a:close/>
                </a:path>
                <a:path w="85090" h="36195">
                  <a:moveTo>
                    <a:pt x="40055" y="13970"/>
                  </a:moveTo>
                  <a:lnTo>
                    <a:pt x="39560" y="13817"/>
                  </a:lnTo>
                  <a:lnTo>
                    <a:pt x="39547" y="13398"/>
                  </a:lnTo>
                  <a:lnTo>
                    <a:pt x="39090" y="13398"/>
                  </a:lnTo>
                  <a:lnTo>
                    <a:pt x="37820" y="13258"/>
                  </a:lnTo>
                  <a:lnTo>
                    <a:pt x="36715" y="12890"/>
                  </a:lnTo>
                  <a:lnTo>
                    <a:pt x="36601" y="13208"/>
                  </a:lnTo>
                  <a:lnTo>
                    <a:pt x="19532" y="12585"/>
                  </a:lnTo>
                  <a:lnTo>
                    <a:pt x="19189" y="12509"/>
                  </a:lnTo>
                  <a:lnTo>
                    <a:pt x="17449" y="11633"/>
                  </a:lnTo>
                  <a:lnTo>
                    <a:pt x="15786" y="14909"/>
                  </a:lnTo>
                  <a:lnTo>
                    <a:pt x="16738" y="15392"/>
                  </a:lnTo>
                  <a:lnTo>
                    <a:pt x="16167" y="15748"/>
                  </a:lnTo>
                  <a:lnTo>
                    <a:pt x="15303" y="16624"/>
                  </a:lnTo>
                  <a:lnTo>
                    <a:pt x="15303" y="18630"/>
                  </a:lnTo>
                  <a:lnTo>
                    <a:pt x="15798" y="19138"/>
                  </a:lnTo>
                  <a:lnTo>
                    <a:pt x="15621" y="19494"/>
                  </a:lnTo>
                  <a:lnTo>
                    <a:pt x="16713" y="20066"/>
                  </a:lnTo>
                  <a:lnTo>
                    <a:pt x="16967" y="20307"/>
                  </a:lnTo>
                  <a:lnTo>
                    <a:pt x="16967" y="20701"/>
                  </a:lnTo>
                  <a:lnTo>
                    <a:pt x="17284" y="20701"/>
                  </a:lnTo>
                  <a:lnTo>
                    <a:pt x="17564" y="20904"/>
                  </a:lnTo>
                  <a:lnTo>
                    <a:pt x="17754" y="20701"/>
                  </a:lnTo>
                  <a:lnTo>
                    <a:pt x="17995" y="20701"/>
                  </a:lnTo>
                  <a:lnTo>
                    <a:pt x="18973" y="21196"/>
                  </a:lnTo>
                  <a:lnTo>
                    <a:pt x="19202" y="20726"/>
                  </a:lnTo>
                  <a:lnTo>
                    <a:pt x="36042" y="21475"/>
                  </a:lnTo>
                  <a:lnTo>
                    <a:pt x="36537" y="21526"/>
                  </a:lnTo>
                  <a:lnTo>
                    <a:pt x="37236" y="21526"/>
                  </a:lnTo>
                  <a:lnTo>
                    <a:pt x="38963" y="21602"/>
                  </a:lnTo>
                  <a:lnTo>
                    <a:pt x="39535" y="21526"/>
                  </a:lnTo>
                  <a:lnTo>
                    <a:pt x="39700" y="21526"/>
                  </a:lnTo>
                  <a:lnTo>
                    <a:pt x="39547" y="17843"/>
                  </a:lnTo>
                  <a:lnTo>
                    <a:pt x="38442" y="17843"/>
                  </a:lnTo>
                  <a:lnTo>
                    <a:pt x="38087" y="17513"/>
                  </a:lnTo>
                  <a:lnTo>
                    <a:pt x="37007" y="17513"/>
                  </a:lnTo>
                  <a:lnTo>
                    <a:pt x="36677" y="17818"/>
                  </a:lnTo>
                  <a:lnTo>
                    <a:pt x="20789" y="17119"/>
                  </a:lnTo>
                  <a:lnTo>
                    <a:pt x="20586" y="17043"/>
                  </a:lnTo>
                  <a:lnTo>
                    <a:pt x="20485" y="16510"/>
                  </a:lnTo>
                  <a:lnTo>
                    <a:pt x="20574" y="16306"/>
                  </a:lnTo>
                  <a:lnTo>
                    <a:pt x="36537" y="16903"/>
                  </a:lnTo>
                  <a:lnTo>
                    <a:pt x="36537" y="17081"/>
                  </a:lnTo>
                  <a:lnTo>
                    <a:pt x="37719" y="17081"/>
                  </a:lnTo>
                  <a:lnTo>
                    <a:pt x="38862" y="17449"/>
                  </a:lnTo>
                  <a:lnTo>
                    <a:pt x="38976" y="17081"/>
                  </a:lnTo>
                  <a:lnTo>
                    <a:pt x="39700" y="17081"/>
                  </a:lnTo>
                  <a:lnTo>
                    <a:pt x="39611" y="15240"/>
                  </a:lnTo>
                  <a:lnTo>
                    <a:pt x="40055" y="13970"/>
                  </a:lnTo>
                  <a:close/>
                </a:path>
                <a:path w="85090" h="36195">
                  <a:moveTo>
                    <a:pt x="43522" y="32359"/>
                  </a:moveTo>
                  <a:lnTo>
                    <a:pt x="5067" y="28473"/>
                  </a:lnTo>
                  <a:lnTo>
                    <a:pt x="4787" y="26225"/>
                  </a:lnTo>
                  <a:lnTo>
                    <a:pt x="1143" y="26657"/>
                  </a:lnTo>
                  <a:lnTo>
                    <a:pt x="9474" y="34759"/>
                  </a:lnTo>
                  <a:lnTo>
                    <a:pt x="9474" y="34937"/>
                  </a:lnTo>
                  <a:lnTo>
                    <a:pt x="10693" y="35001"/>
                  </a:lnTo>
                  <a:lnTo>
                    <a:pt x="12166" y="35280"/>
                  </a:lnTo>
                  <a:lnTo>
                    <a:pt x="12204" y="35064"/>
                  </a:lnTo>
                  <a:lnTo>
                    <a:pt x="26479" y="35687"/>
                  </a:lnTo>
                  <a:lnTo>
                    <a:pt x="43459" y="36042"/>
                  </a:lnTo>
                  <a:lnTo>
                    <a:pt x="43522" y="32359"/>
                  </a:lnTo>
                  <a:close/>
                </a:path>
                <a:path w="85090" h="36195">
                  <a:moveTo>
                    <a:pt x="43548" y="26784"/>
                  </a:moveTo>
                  <a:lnTo>
                    <a:pt x="20269" y="25946"/>
                  </a:lnTo>
                  <a:lnTo>
                    <a:pt x="19265" y="25908"/>
                  </a:lnTo>
                  <a:lnTo>
                    <a:pt x="17399" y="25146"/>
                  </a:lnTo>
                  <a:lnTo>
                    <a:pt x="18072" y="25146"/>
                  </a:lnTo>
                  <a:lnTo>
                    <a:pt x="19164" y="25577"/>
                  </a:lnTo>
                  <a:lnTo>
                    <a:pt x="19316" y="25171"/>
                  </a:lnTo>
                  <a:lnTo>
                    <a:pt x="36537" y="25793"/>
                  </a:lnTo>
                  <a:lnTo>
                    <a:pt x="36537" y="25971"/>
                  </a:lnTo>
                  <a:lnTo>
                    <a:pt x="37693" y="25971"/>
                  </a:lnTo>
                  <a:lnTo>
                    <a:pt x="38862" y="26377"/>
                  </a:lnTo>
                  <a:lnTo>
                    <a:pt x="38989" y="25971"/>
                  </a:lnTo>
                  <a:lnTo>
                    <a:pt x="39700" y="25971"/>
                  </a:lnTo>
                  <a:lnTo>
                    <a:pt x="39624" y="24142"/>
                  </a:lnTo>
                  <a:lnTo>
                    <a:pt x="40055" y="22860"/>
                  </a:lnTo>
                  <a:lnTo>
                    <a:pt x="39560" y="22707"/>
                  </a:lnTo>
                  <a:lnTo>
                    <a:pt x="39547" y="22288"/>
                  </a:lnTo>
                  <a:lnTo>
                    <a:pt x="39090" y="22288"/>
                  </a:lnTo>
                  <a:lnTo>
                    <a:pt x="37858" y="22148"/>
                  </a:lnTo>
                  <a:lnTo>
                    <a:pt x="36715" y="21767"/>
                  </a:lnTo>
                  <a:lnTo>
                    <a:pt x="36601" y="22110"/>
                  </a:lnTo>
                  <a:lnTo>
                    <a:pt x="20269" y="21539"/>
                  </a:lnTo>
                  <a:lnTo>
                    <a:pt x="19951" y="21463"/>
                  </a:lnTo>
                  <a:lnTo>
                    <a:pt x="18783" y="21463"/>
                  </a:lnTo>
                  <a:lnTo>
                    <a:pt x="16916" y="20726"/>
                  </a:lnTo>
                  <a:lnTo>
                    <a:pt x="15582" y="24155"/>
                  </a:lnTo>
                  <a:lnTo>
                    <a:pt x="16967" y="24714"/>
                  </a:lnTo>
                  <a:lnTo>
                    <a:pt x="16967" y="25031"/>
                  </a:lnTo>
                  <a:lnTo>
                    <a:pt x="15532" y="28346"/>
                  </a:lnTo>
                  <a:lnTo>
                    <a:pt x="17284" y="29108"/>
                  </a:lnTo>
                  <a:lnTo>
                    <a:pt x="17284" y="29591"/>
                  </a:lnTo>
                  <a:lnTo>
                    <a:pt x="18415" y="29591"/>
                  </a:lnTo>
                  <a:lnTo>
                    <a:pt x="19431" y="30022"/>
                  </a:lnTo>
                  <a:lnTo>
                    <a:pt x="19596" y="29629"/>
                  </a:lnTo>
                  <a:lnTo>
                    <a:pt x="43421" y="30454"/>
                  </a:lnTo>
                  <a:lnTo>
                    <a:pt x="43548" y="26784"/>
                  </a:lnTo>
                  <a:close/>
                </a:path>
                <a:path w="85090" h="36195">
                  <a:moveTo>
                    <a:pt x="47536" y="7988"/>
                  </a:moveTo>
                  <a:lnTo>
                    <a:pt x="46863" y="7772"/>
                  </a:lnTo>
                  <a:lnTo>
                    <a:pt x="46532" y="6743"/>
                  </a:lnTo>
                  <a:lnTo>
                    <a:pt x="44945" y="5537"/>
                  </a:lnTo>
                  <a:lnTo>
                    <a:pt x="43967" y="5029"/>
                  </a:lnTo>
                  <a:lnTo>
                    <a:pt x="43268" y="4914"/>
                  </a:lnTo>
                  <a:lnTo>
                    <a:pt x="43218" y="4495"/>
                  </a:lnTo>
                  <a:lnTo>
                    <a:pt x="41922" y="4686"/>
                  </a:lnTo>
                  <a:lnTo>
                    <a:pt x="40767" y="4483"/>
                  </a:lnTo>
                  <a:lnTo>
                    <a:pt x="40703" y="4864"/>
                  </a:lnTo>
                  <a:lnTo>
                    <a:pt x="40563" y="4876"/>
                  </a:lnTo>
                  <a:lnTo>
                    <a:pt x="38709" y="5753"/>
                  </a:lnTo>
                  <a:lnTo>
                    <a:pt x="37884" y="6400"/>
                  </a:lnTo>
                  <a:lnTo>
                    <a:pt x="36169" y="9347"/>
                  </a:lnTo>
                  <a:lnTo>
                    <a:pt x="39509" y="10985"/>
                  </a:lnTo>
                  <a:lnTo>
                    <a:pt x="40525" y="8966"/>
                  </a:lnTo>
                  <a:lnTo>
                    <a:pt x="41389" y="8470"/>
                  </a:lnTo>
                  <a:lnTo>
                    <a:pt x="41948" y="8394"/>
                  </a:lnTo>
                  <a:lnTo>
                    <a:pt x="42633" y="8483"/>
                  </a:lnTo>
                  <a:lnTo>
                    <a:pt x="43268" y="8890"/>
                  </a:lnTo>
                  <a:lnTo>
                    <a:pt x="43116" y="9042"/>
                  </a:lnTo>
                  <a:lnTo>
                    <a:pt x="40246" y="9550"/>
                  </a:lnTo>
                  <a:lnTo>
                    <a:pt x="40779" y="13169"/>
                  </a:lnTo>
                  <a:lnTo>
                    <a:pt x="43726" y="12725"/>
                  </a:lnTo>
                  <a:lnTo>
                    <a:pt x="44716" y="12395"/>
                  </a:lnTo>
                  <a:lnTo>
                    <a:pt x="46228" y="11150"/>
                  </a:lnTo>
                  <a:lnTo>
                    <a:pt x="46723" y="9931"/>
                  </a:lnTo>
                  <a:lnTo>
                    <a:pt x="47498" y="9677"/>
                  </a:lnTo>
                  <a:lnTo>
                    <a:pt x="47193" y="8788"/>
                  </a:lnTo>
                  <a:lnTo>
                    <a:pt x="47536" y="7988"/>
                  </a:lnTo>
                  <a:close/>
                </a:path>
                <a:path w="85090" h="36195">
                  <a:moveTo>
                    <a:pt x="66370" y="12598"/>
                  </a:moveTo>
                  <a:lnTo>
                    <a:pt x="64871" y="12598"/>
                  </a:lnTo>
                  <a:lnTo>
                    <a:pt x="62687" y="12928"/>
                  </a:lnTo>
                  <a:lnTo>
                    <a:pt x="62687" y="15913"/>
                  </a:lnTo>
                  <a:lnTo>
                    <a:pt x="64871" y="15913"/>
                  </a:lnTo>
                  <a:lnTo>
                    <a:pt x="66370" y="15582"/>
                  </a:lnTo>
                  <a:lnTo>
                    <a:pt x="66370" y="12598"/>
                  </a:lnTo>
                  <a:close/>
                </a:path>
                <a:path w="85090" h="36195">
                  <a:moveTo>
                    <a:pt x="66700" y="21488"/>
                  </a:moveTo>
                  <a:lnTo>
                    <a:pt x="65201" y="21488"/>
                  </a:lnTo>
                  <a:lnTo>
                    <a:pt x="63017" y="21818"/>
                  </a:lnTo>
                  <a:lnTo>
                    <a:pt x="63017" y="24803"/>
                  </a:lnTo>
                  <a:lnTo>
                    <a:pt x="65201" y="24803"/>
                  </a:lnTo>
                  <a:lnTo>
                    <a:pt x="66700" y="24472"/>
                  </a:lnTo>
                  <a:lnTo>
                    <a:pt x="66700" y="21488"/>
                  </a:lnTo>
                  <a:close/>
                </a:path>
                <a:path w="85090" h="36195">
                  <a:moveTo>
                    <a:pt x="82981" y="26949"/>
                  </a:moveTo>
                  <a:lnTo>
                    <a:pt x="79413" y="26009"/>
                  </a:lnTo>
                  <a:lnTo>
                    <a:pt x="78790" y="28524"/>
                  </a:lnTo>
                  <a:lnTo>
                    <a:pt x="77825" y="29679"/>
                  </a:lnTo>
                  <a:lnTo>
                    <a:pt x="77050" y="30200"/>
                  </a:lnTo>
                  <a:lnTo>
                    <a:pt x="75018" y="30886"/>
                  </a:lnTo>
                  <a:lnTo>
                    <a:pt x="71094" y="31673"/>
                  </a:lnTo>
                  <a:lnTo>
                    <a:pt x="71818" y="35293"/>
                  </a:lnTo>
                  <a:lnTo>
                    <a:pt x="82029" y="30251"/>
                  </a:lnTo>
                  <a:lnTo>
                    <a:pt x="82981" y="26949"/>
                  </a:lnTo>
                  <a:close/>
                </a:path>
                <a:path w="85090" h="36195">
                  <a:moveTo>
                    <a:pt x="83972" y="16421"/>
                  </a:moveTo>
                  <a:lnTo>
                    <a:pt x="83248" y="12814"/>
                  </a:lnTo>
                  <a:lnTo>
                    <a:pt x="79489" y="13550"/>
                  </a:lnTo>
                  <a:lnTo>
                    <a:pt x="80213" y="17157"/>
                  </a:lnTo>
                  <a:lnTo>
                    <a:pt x="83972" y="16421"/>
                  </a:lnTo>
                  <a:close/>
                </a:path>
                <a:path w="85090" h="36195">
                  <a:moveTo>
                    <a:pt x="84467" y="723"/>
                  </a:moveTo>
                  <a:lnTo>
                    <a:pt x="80708" y="0"/>
                  </a:lnTo>
                  <a:lnTo>
                    <a:pt x="79984" y="3594"/>
                  </a:lnTo>
                  <a:lnTo>
                    <a:pt x="83743" y="4343"/>
                  </a:lnTo>
                  <a:lnTo>
                    <a:pt x="84467" y="723"/>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699" name="object 14">
              <a:extLst>
                <a:ext uri="{FF2B5EF4-FFF2-40B4-BE49-F238E27FC236}">
                  <a16:creationId xmlns:a16="http://schemas.microsoft.com/office/drawing/2014/main" id="{1C3AE881-5B21-470E-A6C6-999DB3745FF3}"/>
                </a:ext>
              </a:extLst>
            </p:cNvPr>
            <p:cNvSpPr/>
            <p:nvPr/>
          </p:nvSpPr>
          <p:spPr>
            <a:xfrm>
              <a:off x="519151" y="268211"/>
              <a:ext cx="34290" cy="27940"/>
            </a:xfrm>
            <a:custGeom>
              <a:avLst/>
              <a:gdLst/>
              <a:ahLst/>
              <a:cxnLst/>
              <a:rect l="l" t="t" r="r" b="b"/>
              <a:pathLst>
                <a:path w="34290" h="27939">
                  <a:moveTo>
                    <a:pt x="3683" y="19265"/>
                  </a:moveTo>
                  <a:lnTo>
                    <a:pt x="2184" y="19265"/>
                  </a:lnTo>
                  <a:lnTo>
                    <a:pt x="0" y="19608"/>
                  </a:lnTo>
                  <a:lnTo>
                    <a:pt x="0" y="22593"/>
                  </a:lnTo>
                  <a:lnTo>
                    <a:pt x="2184" y="22593"/>
                  </a:lnTo>
                  <a:lnTo>
                    <a:pt x="3683" y="22263"/>
                  </a:lnTo>
                  <a:lnTo>
                    <a:pt x="3683" y="19265"/>
                  </a:lnTo>
                  <a:close/>
                </a:path>
                <a:path w="34290" h="27939">
                  <a:moveTo>
                    <a:pt x="33756" y="20307"/>
                  </a:moveTo>
                  <a:lnTo>
                    <a:pt x="33299" y="19646"/>
                  </a:lnTo>
                  <a:lnTo>
                    <a:pt x="33489" y="18351"/>
                  </a:lnTo>
                  <a:lnTo>
                    <a:pt x="32486" y="16700"/>
                  </a:lnTo>
                  <a:lnTo>
                    <a:pt x="32321" y="16611"/>
                  </a:lnTo>
                  <a:lnTo>
                    <a:pt x="32956" y="15925"/>
                  </a:lnTo>
                  <a:lnTo>
                    <a:pt x="33426" y="14554"/>
                  </a:lnTo>
                  <a:lnTo>
                    <a:pt x="33477" y="13131"/>
                  </a:lnTo>
                  <a:lnTo>
                    <a:pt x="32829" y="12166"/>
                  </a:lnTo>
                  <a:lnTo>
                    <a:pt x="32308" y="11836"/>
                  </a:lnTo>
                  <a:lnTo>
                    <a:pt x="32359" y="11709"/>
                  </a:lnTo>
                  <a:lnTo>
                    <a:pt x="32067" y="11620"/>
                  </a:lnTo>
                  <a:lnTo>
                    <a:pt x="32181" y="11303"/>
                  </a:lnTo>
                  <a:lnTo>
                    <a:pt x="30734" y="10807"/>
                  </a:lnTo>
                  <a:lnTo>
                    <a:pt x="29794" y="10172"/>
                  </a:lnTo>
                  <a:lnTo>
                    <a:pt x="29641" y="10414"/>
                  </a:lnTo>
                  <a:lnTo>
                    <a:pt x="20675" y="7251"/>
                  </a:lnTo>
                  <a:lnTo>
                    <a:pt x="20535" y="7200"/>
                  </a:lnTo>
                  <a:lnTo>
                    <a:pt x="18046" y="6248"/>
                  </a:lnTo>
                  <a:lnTo>
                    <a:pt x="14351" y="4660"/>
                  </a:lnTo>
                  <a:lnTo>
                    <a:pt x="10833" y="2908"/>
                  </a:lnTo>
                  <a:lnTo>
                    <a:pt x="5943" y="0"/>
                  </a:lnTo>
                  <a:lnTo>
                    <a:pt x="4064" y="3162"/>
                  </a:lnTo>
                  <a:lnTo>
                    <a:pt x="9080" y="6108"/>
                  </a:lnTo>
                  <a:lnTo>
                    <a:pt x="12788" y="7962"/>
                  </a:lnTo>
                  <a:lnTo>
                    <a:pt x="16662" y="9664"/>
                  </a:lnTo>
                  <a:lnTo>
                    <a:pt x="19240" y="10642"/>
                  </a:lnTo>
                  <a:lnTo>
                    <a:pt x="19431" y="10718"/>
                  </a:lnTo>
                  <a:lnTo>
                    <a:pt x="21640" y="12192"/>
                  </a:lnTo>
                  <a:lnTo>
                    <a:pt x="21983" y="11658"/>
                  </a:lnTo>
                  <a:lnTo>
                    <a:pt x="27838" y="13677"/>
                  </a:lnTo>
                  <a:lnTo>
                    <a:pt x="27774" y="13881"/>
                  </a:lnTo>
                  <a:lnTo>
                    <a:pt x="28321" y="14071"/>
                  </a:lnTo>
                  <a:lnTo>
                    <a:pt x="27990" y="14160"/>
                  </a:lnTo>
                  <a:lnTo>
                    <a:pt x="27990" y="14338"/>
                  </a:lnTo>
                  <a:lnTo>
                    <a:pt x="16776" y="14770"/>
                  </a:lnTo>
                  <a:lnTo>
                    <a:pt x="16776" y="19227"/>
                  </a:lnTo>
                  <a:lnTo>
                    <a:pt x="11366" y="19405"/>
                  </a:lnTo>
                  <a:lnTo>
                    <a:pt x="12433" y="19177"/>
                  </a:lnTo>
                  <a:lnTo>
                    <a:pt x="16776" y="19227"/>
                  </a:lnTo>
                  <a:lnTo>
                    <a:pt x="16776" y="14770"/>
                  </a:lnTo>
                  <a:lnTo>
                    <a:pt x="10947" y="14973"/>
                  </a:lnTo>
                  <a:lnTo>
                    <a:pt x="10210" y="14973"/>
                  </a:lnTo>
                  <a:lnTo>
                    <a:pt x="9588" y="14655"/>
                  </a:lnTo>
                  <a:lnTo>
                    <a:pt x="9423" y="14973"/>
                  </a:lnTo>
                  <a:lnTo>
                    <a:pt x="9067" y="14973"/>
                  </a:lnTo>
                  <a:lnTo>
                    <a:pt x="9067" y="15328"/>
                  </a:lnTo>
                  <a:lnTo>
                    <a:pt x="8890" y="15328"/>
                  </a:lnTo>
                  <a:lnTo>
                    <a:pt x="8890" y="16065"/>
                  </a:lnTo>
                  <a:lnTo>
                    <a:pt x="7937" y="17983"/>
                  </a:lnTo>
                  <a:lnTo>
                    <a:pt x="8559" y="18288"/>
                  </a:lnTo>
                  <a:lnTo>
                    <a:pt x="8470" y="18491"/>
                  </a:lnTo>
                  <a:lnTo>
                    <a:pt x="8890" y="18491"/>
                  </a:lnTo>
                  <a:lnTo>
                    <a:pt x="8890" y="19138"/>
                  </a:lnTo>
                  <a:lnTo>
                    <a:pt x="8890" y="19469"/>
                  </a:lnTo>
                  <a:lnTo>
                    <a:pt x="9525" y="19469"/>
                  </a:lnTo>
                  <a:lnTo>
                    <a:pt x="9169" y="19481"/>
                  </a:lnTo>
                  <a:lnTo>
                    <a:pt x="9169" y="19748"/>
                  </a:lnTo>
                  <a:lnTo>
                    <a:pt x="8890" y="19761"/>
                  </a:lnTo>
                  <a:lnTo>
                    <a:pt x="8890" y="20472"/>
                  </a:lnTo>
                  <a:lnTo>
                    <a:pt x="8559" y="20815"/>
                  </a:lnTo>
                  <a:lnTo>
                    <a:pt x="8204" y="21158"/>
                  </a:lnTo>
                  <a:lnTo>
                    <a:pt x="7315" y="22098"/>
                  </a:lnTo>
                  <a:lnTo>
                    <a:pt x="8890" y="22860"/>
                  </a:lnTo>
                  <a:lnTo>
                    <a:pt x="8890" y="23583"/>
                  </a:lnTo>
                  <a:lnTo>
                    <a:pt x="8890" y="23914"/>
                  </a:lnTo>
                  <a:lnTo>
                    <a:pt x="11074" y="23914"/>
                  </a:lnTo>
                  <a:lnTo>
                    <a:pt x="11277" y="23964"/>
                  </a:lnTo>
                  <a:lnTo>
                    <a:pt x="12496" y="23609"/>
                  </a:lnTo>
                  <a:lnTo>
                    <a:pt x="27622" y="23736"/>
                  </a:lnTo>
                  <a:lnTo>
                    <a:pt x="27825" y="23787"/>
                  </a:lnTo>
                  <a:lnTo>
                    <a:pt x="27825" y="24269"/>
                  </a:lnTo>
                  <a:lnTo>
                    <a:pt x="27825" y="24498"/>
                  </a:lnTo>
                  <a:lnTo>
                    <a:pt x="27825" y="26873"/>
                  </a:lnTo>
                  <a:lnTo>
                    <a:pt x="29387" y="26873"/>
                  </a:lnTo>
                  <a:lnTo>
                    <a:pt x="29756" y="27419"/>
                  </a:lnTo>
                  <a:lnTo>
                    <a:pt x="30568" y="26873"/>
                  </a:lnTo>
                  <a:lnTo>
                    <a:pt x="31483" y="26873"/>
                  </a:lnTo>
                  <a:lnTo>
                    <a:pt x="31483" y="26276"/>
                  </a:lnTo>
                  <a:lnTo>
                    <a:pt x="32740" y="25425"/>
                  </a:lnTo>
                  <a:lnTo>
                    <a:pt x="31483" y="23533"/>
                  </a:lnTo>
                  <a:lnTo>
                    <a:pt x="31483" y="23190"/>
                  </a:lnTo>
                  <a:lnTo>
                    <a:pt x="31254" y="23190"/>
                  </a:lnTo>
                  <a:lnTo>
                    <a:pt x="30988" y="22809"/>
                  </a:lnTo>
                  <a:lnTo>
                    <a:pt x="31089" y="22440"/>
                  </a:lnTo>
                  <a:lnTo>
                    <a:pt x="31483" y="22440"/>
                  </a:lnTo>
                  <a:lnTo>
                    <a:pt x="31483" y="21805"/>
                  </a:lnTo>
                  <a:lnTo>
                    <a:pt x="31724" y="21640"/>
                  </a:lnTo>
                  <a:lnTo>
                    <a:pt x="32092" y="21399"/>
                  </a:lnTo>
                  <a:lnTo>
                    <a:pt x="32753" y="21602"/>
                  </a:lnTo>
                  <a:lnTo>
                    <a:pt x="33020" y="20789"/>
                  </a:lnTo>
                  <a:lnTo>
                    <a:pt x="33756" y="20307"/>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00" name="object 15">
              <a:extLst>
                <a:ext uri="{FF2B5EF4-FFF2-40B4-BE49-F238E27FC236}">
                  <a16:creationId xmlns:a16="http://schemas.microsoft.com/office/drawing/2014/main" id="{FEDBF733-09F3-5AA7-732A-16E1E7C8C6DE}"/>
                </a:ext>
              </a:extLst>
            </p:cNvPr>
            <p:cNvSpPr/>
            <p:nvPr/>
          </p:nvSpPr>
          <p:spPr>
            <a:xfrm>
              <a:off x="484290" y="275780"/>
              <a:ext cx="69215" cy="24765"/>
            </a:xfrm>
            <a:custGeom>
              <a:avLst/>
              <a:gdLst/>
              <a:ahLst/>
              <a:cxnLst/>
              <a:rect l="l" t="t" r="r" b="b"/>
              <a:pathLst>
                <a:path w="69215" h="24764">
                  <a:moveTo>
                    <a:pt x="19951" y="15494"/>
                  </a:moveTo>
                  <a:lnTo>
                    <a:pt x="19608" y="15494"/>
                  </a:lnTo>
                  <a:lnTo>
                    <a:pt x="19608" y="13182"/>
                  </a:lnTo>
                  <a:lnTo>
                    <a:pt x="16675" y="13182"/>
                  </a:lnTo>
                  <a:lnTo>
                    <a:pt x="14465" y="15062"/>
                  </a:lnTo>
                  <a:lnTo>
                    <a:pt x="14465" y="16954"/>
                  </a:lnTo>
                  <a:lnTo>
                    <a:pt x="16217" y="19291"/>
                  </a:lnTo>
                  <a:lnTo>
                    <a:pt x="16865" y="18808"/>
                  </a:lnTo>
                  <a:lnTo>
                    <a:pt x="18453" y="18808"/>
                  </a:lnTo>
                  <a:lnTo>
                    <a:pt x="19951" y="18478"/>
                  </a:lnTo>
                  <a:lnTo>
                    <a:pt x="19951" y="15494"/>
                  </a:lnTo>
                  <a:close/>
                </a:path>
                <a:path w="69215" h="24764">
                  <a:moveTo>
                    <a:pt x="20447" y="6604"/>
                  </a:moveTo>
                  <a:lnTo>
                    <a:pt x="18948" y="6604"/>
                  </a:lnTo>
                  <a:lnTo>
                    <a:pt x="16764" y="6934"/>
                  </a:lnTo>
                  <a:lnTo>
                    <a:pt x="16764" y="9918"/>
                  </a:lnTo>
                  <a:lnTo>
                    <a:pt x="18948" y="9918"/>
                  </a:lnTo>
                  <a:lnTo>
                    <a:pt x="20447" y="9588"/>
                  </a:lnTo>
                  <a:lnTo>
                    <a:pt x="20447" y="6604"/>
                  </a:lnTo>
                  <a:close/>
                </a:path>
                <a:path w="69215" h="24764">
                  <a:moveTo>
                    <a:pt x="27673" y="0"/>
                  </a:moveTo>
                  <a:lnTo>
                    <a:pt x="0" y="0"/>
                  </a:lnTo>
                  <a:lnTo>
                    <a:pt x="0" y="3683"/>
                  </a:lnTo>
                  <a:lnTo>
                    <a:pt x="27673" y="3683"/>
                  </a:lnTo>
                  <a:lnTo>
                    <a:pt x="27673" y="0"/>
                  </a:lnTo>
                  <a:close/>
                </a:path>
                <a:path w="69215" h="24764">
                  <a:moveTo>
                    <a:pt x="38544" y="16129"/>
                  </a:moveTo>
                  <a:lnTo>
                    <a:pt x="37452" y="16129"/>
                  </a:lnTo>
                  <a:lnTo>
                    <a:pt x="37287" y="15963"/>
                  </a:lnTo>
                  <a:lnTo>
                    <a:pt x="36118" y="15963"/>
                  </a:lnTo>
                  <a:lnTo>
                    <a:pt x="35737" y="16344"/>
                  </a:lnTo>
                  <a:lnTo>
                    <a:pt x="34861" y="16484"/>
                  </a:lnTo>
                  <a:lnTo>
                    <a:pt x="34861" y="19469"/>
                  </a:lnTo>
                  <a:lnTo>
                    <a:pt x="35699" y="19469"/>
                  </a:lnTo>
                  <a:lnTo>
                    <a:pt x="36093" y="19799"/>
                  </a:lnTo>
                  <a:lnTo>
                    <a:pt x="36715" y="19799"/>
                  </a:lnTo>
                  <a:lnTo>
                    <a:pt x="37769" y="19723"/>
                  </a:lnTo>
                  <a:lnTo>
                    <a:pt x="38061" y="19253"/>
                  </a:lnTo>
                  <a:lnTo>
                    <a:pt x="38544" y="19138"/>
                  </a:lnTo>
                  <a:lnTo>
                    <a:pt x="38544" y="16129"/>
                  </a:lnTo>
                  <a:close/>
                </a:path>
                <a:path w="69215" h="24764">
                  <a:moveTo>
                    <a:pt x="38544" y="7264"/>
                  </a:moveTo>
                  <a:lnTo>
                    <a:pt x="34861" y="7442"/>
                  </a:lnTo>
                  <a:lnTo>
                    <a:pt x="34861" y="7581"/>
                  </a:lnTo>
                  <a:lnTo>
                    <a:pt x="34861" y="10426"/>
                  </a:lnTo>
                  <a:lnTo>
                    <a:pt x="34861" y="10579"/>
                  </a:lnTo>
                  <a:lnTo>
                    <a:pt x="37045" y="10579"/>
                  </a:lnTo>
                  <a:lnTo>
                    <a:pt x="38544" y="10426"/>
                  </a:lnTo>
                  <a:lnTo>
                    <a:pt x="38544" y="10261"/>
                  </a:lnTo>
                  <a:lnTo>
                    <a:pt x="38544" y="7429"/>
                  </a:lnTo>
                  <a:lnTo>
                    <a:pt x="38544" y="7264"/>
                  </a:lnTo>
                  <a:close/>
                </a:path>
                <a:path w="69215" h="24764">
                  <a:moveTo>
                    <a:pt x="42900" y="3517"/>
                  </a:moveTo>
                  <a:lnTo>
                    <a:pt x="40576" y="3238"/>
                  </a:lnTo>
                  <a:lnTo>
                    <a:pt x="40017" y="3035"/>
                  </a:lnTo>
                  <a:lnTo>
                    <a:pt x="38684" y="685"/>
                  </a:lnTo>
                  <a:lnTo>
                    <a:pt x="35369" y="2324"/>
                  </a:lnTo>
                  <a:lnTo>
                    <a:pt x="36550" y="4648"/>
                  </a:lnTo>
                  <a:lnTo>
                    <a:pt x="37693" y="5918"/>
                  </a:lnTo>
                  <a:lnTo>
                    <a:pt x="39738" y="6794"/>
                  </a:lnTo>
                  <a:lnTo>
                    <a:pt x="42367" y="7175"/>
                  </a:lnTo>
                  <a:lnTo>
                    <a:pt x="42900" y="3517"/>
                  </a:lnTo>
                  <a:close/>
                </a:path>
                <a:path w="69215" h="24764">
                  <a:moveTo>
                    <a:pt x="68859" y="19939"/>
                  </a:moveTo>
                  <a:lnTo>
                    <a:pt x="68211" y="19634"/>
                  </a:lnTo>
                  <a:lnTo>
                    <a:pt x="67919" y="18503"/>
                  </a:lnTo>
                  <a:lnTo>
                    <a:pt x="67665" y="18326"/>
                  </a:lnTo>
                  <a:lnTo>
                    <a:pt x="67881" y="17665"/>
                  </a:lnTo>
                  <a:lnTo>
                    <a:pt x="68618" y="17170"/>
                  </a:lnTo>
                  <a:lnTo>
                    <a:pt x="68160" y="16522"/>
                  </a:lnTo>
                  <a:lnTo>
                    <a:pt x="68351" y="15189"/>
                  </a:lnTo>
                  <a:lnTo>
                    <a:pt x="67233" y="13322"/>
                  </a:lnTo>
                  <a:lnTo>
                    <a:pt x="65862" y="12979"/>
                  </a:lnTo>
                  <a:lnTo>
                    <a:pt x="65862" y="11049"/>
                  </a:lnTo>
                  <a:lnTo>
                    <a:pt x="64363" y="11049"/>
                  </a:lnTo>
                  <a:lnTo>
                    <a:pt x="62179" y="11379"/>
                  </a:lnTo>
                  <a:lnTo>
                    <a:pt x="62179" y="14363"/>
                  </a:lnTo>
                  <a:lnTo>
                    <a:pt x="62649" y="14363"/>
                  </a:lnTo>
                  <a:lnTo>
                    <a:pt x="62395" y="15697"/>
                  </a:lnTo>
                  <a:lnTo>
                    <a:pt x="47434" y="16243"/>
                  </a:lnTo>
                  <a:lnTo>
                    <a:pt x="46228" y="16129"/>
                  </a:lnTo>
                  <a:lnTo>
                    <a:pt x="46062" y="16129"/>
                  </a:lnTo>
                  <a:lnTo>
                    <a:pt x="45935" y="16129"/>
                  </a:lnTo>
                  <a:lnTo>
                    <a:pt x="45783" y="16154"/>
                  </a:lnTo>
                  <a:lnTo>
                    <a:pt x="45466" y="16179"/>
                  </a:lnTo>
                  <a:lnTo>
                    <a:pt x="45212" y="15951"/>
                  </a:lnTo>
                  <a:lnTo>
                    <a:pt x="44894" y="16230"/>
                  </a:lnTo>
                  <a:lnTo>
                    <a:pt x="44716" y="16332"/>
                  </a:lnTo>
                  <a:lnTo>
                    <a:pt x="44030" y="16344"/>
                  </a:lnTo>
                  <a:lnTo>
                    <a:pt x="43751" y="16484"/>
                  </a:lnTo>
                  <a:lnTo>
                    <a:pt x="43751" y="16637"/>
                  </a:lnTo>
                  <a:lnTo>
                    <a:pt x="43751" y="17360"/>
                  </a:lnTo>
                  <a:lnTo>
                    <a:pt x="43624" y="17487"/>
                  </a:lnTo>
                  <a:lnTo>
                    <a:pt x="43065" y="18034"/>
                  </a:lnTo>
                  <a:lnTo>
                    <a:pt x="42176" y="18986"/>
                  </a:lnTo>
                  <a:lnTo>
                    <a:pt x="43751" y="19735"/>
                  </a:lnTo>
                  <a:lnTo>
                    <a:pt x="43751" y="20180"/>
                  </a:lnTo>
                  <a:lnTo>
                    <a:pt x="39598" y="20294"/>
                  </a:lnTo>
                  <a:lnTo>
                    <a:pt x="39598" y="20789"/>
                  </a:lnTo>
                  <a:lnTo>
                    <a:pt x="39598" y="21082"/>
                  </a:lnTo>
                  <a:lnTo>
                    <a:pt x="39306" y="21094"/>
                  </a:lnTo>
                  <a:lnTo>
                    <a:pt x="39306" y="24079"/>
                  </a:lnTo>
                  <a:lnTo>
                    <a:pt x="39687" y="24079"/>
                  </a:lnTo>
                  <a:lnTo>
                    <a:pt x="39700" y="24460"/>
                  </a:lnTo>
                  <a:lnTo>
                    <a:pt x="63106" y="23787"/>
                  </a:lnTo>
                  <a:lnTo>
                    <a:pt x="63195" y="24066"/>
                  </a:lnTo>
                  <a:lnTo>
                    <a:pt x="63855" y="23901"/>
                  </a:lnTo>
                  <a:lnTo>
                    <a:pt x="64173" y="23825"/>
                  </a:lnTo>
                  <a:lnTo>
                    <a:pt x="64490" y="23749"/>
                  </a:lnTo>
                  <a:lnTo>
                    <a:pt x="65214" y="23736"/>
                  </a:lnTo>
                  <a:lnTo>
                    <a:pt x="65405" y="23964"/>
                  </a:lnTo>
                  <a:lnTo>
                    <a:pt x="65747" y="23710"/>
                  </a:lnTo>
                  <a:lnTo>
                    <a:pt x="66319" y="23304"/>
                  </a:lnTo>
                  <a:lnTo>
                    <a:pt x="67398" y="23025"/>
                  </a:lnTo>
                  <a:lnTo>
                    <a:pt x="67284" y="22580"/>
                  </a:lnTo>
                  <a:lnTo>
                    <a:pt x="67779" y="21742"/>
                  </a:lnTo>
                  <a:lnTo>
                    <a:pt x="68338" y="21615"/>
                  </a:lnTo>
                  <a:lnTo>
                    <a:pt x="68338" y="20815"/>
                  </a:lnTo>
                  <a:lnTo>
                    <a:pt x="68859" y="19939"/>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01" name="object 16">
              <a:extLst>
                <a:ext uri="{FF2B5EF4-FFF2-40B4-BE49-F238E27FC236}">
                  <a16:creationId xmlns:a16="http://schemas.microsoft.com/office/drawing/2014/main" id="{3FDE5A66-02D1-64BF-D9A7-C80244346329}"/>
                </a:ext>
              </a:extLst>
            </p:cNvPr>
            <p:cNvSpPr/>
            <p:nvPr/>
          </p:nvSpPr>
          <p:spPr>
            <a:xfrm>
              <a:off x="500558" y="282689"/>
              <a:ext cx="52705" cy="17145"/>
            </a:xfrm>
            <a:custGeom>
              <a:avLst/>
              <a:gdLst/>
              <a:ahLst/>
              <a:cxnLst/>
              <a:rect l="l" t="t" r="r" b="b"/>
              <a:pathLst>
                <a:path w="52704" h="17145">
                  <a:moveTo>
                    <a:pt x="3683" y="13030"/>
                  </a:moveTo>
                  <a:lnTo>
                    <a:pt x="2184" y="13030"/>
                  </a:lnTo>
                  <a:lnTo>
                    <a:pt x="0" y="13360"/>
                  </a:lnTo>
                  <a:lnTo>
                    <a:pt x="0" y="16344"/>
                  </a:lnTo>
                  <a:lnTo>
                    <a:pt x="2184" y="16344"/>
                  </a:lnTo>
                  <a:lnTo>
                    <a:pt x="3683" y="16014"/>
                  </a:lnTo>
                  <a:lnTo>
                    <a:pt x="3683" y="13030"/>
                  </a:lnTo>
                  <a:close/>
                </a:path>
                <a:path w="52704" h="17145">
                  <a:moveTo>
                    <a:pt x="52692" y="12547"/>
                  </a:moveTo>
                  <a:lnTo>
                    <a:pt x="51308" y="12547"/>
                  </a:lnTo>
                  <a:lnTo>
                    <a:pt x="50863" y="11480"/>
                  </a:lnTo>
                  <a:lnTo>
                    <a:pt x="50419" y="11328"/>
                  </a:lnTo>
                  <a:lnTo>
                    <a:pt x="51841" y="9918"/>
                  </a:lnTo>
                  <a:lnTo>
                    <a:pt x="51104" y="7874"/>
                  </a:lnTo>
                  <a:lnTo>
                    <a:pt x="50266" y="7112"/>
                  </a:lnTo>
                  <a:lnTo>
                    <a:pt x="51396" y="5600"/>
                  </a:lnTo>
                  <a:lnTo>
                    <a:pt x="51396" y="4495"/>
                  </a:lnTo>
                  <a:lnTo>
                    <a:pt x="50939" y="3073"/>
                  </a:lnTo>
                  <a:lnTo>
                    <a:pt x="49885" y="2222"/>
                  </a:lnTo>
                  <a:lnTo>
                    <a:pt x="49606" y="2159"/>
                  </a:lnTo>
                  <a:lnTo>
                    <a:pt x="49606" y="1981"/>
                  </a:lnTo>
                  <a:lnTo>
                    <a:pt x="49250" y="1981"/>
                  </a:lnTo>
                  <a:lnTo>
                    <a:pt x="49250" y="1651"/>
                  </a:lnTo>
                  <a:lnTo>
                    <a:pt x="47625" y="1651"/>
                  </a:lnTo>
                  <a:lnTo>
                    <a:pt x="46583" y="1384"/>
                  </a:lnTo>
                  <a:lnTo>
                    <a:pt x="46532" y="1651"/>
                  </a:lnTo>
                  <a:lnTo>
                    <a:pt x="30835" y="1651"/>
                  </a:lnTo>
                  <a:lnTo>
                    <a:pt x="30835" y="0"/>
                  </a:lnTo>
                  <a:lnTo>
                    <a:pt x="27000" y="0"/>
                  </a:lnTo>
                  <a:lnTo>
                    <a:pt x="27000" y="3683"/>
                  </a:lnTo>
                  <a:lnTo>
                    <a:pt x="27482" y="3683"/>
                  </a:lnTo>
                  <a:lnTo>
                    <a:pt x="27482" y="4381"/>
                  </a:lnTo>
                  <a:lnTo>
                    <a:pt x="26962" y="4902"/>
                  </a:lnTo>
                  <a:lnTo>
                    <a:pt x="26657" y="4953"/>
                  </a:lnTo>
                  <a:lnTo>
                    <a:pt x="25933" y="5194"/>
                  </a:lnTo>
                  <a:lnTo>
                    <a:pt x="26098" y="5880"/>
                  </a:lnTo>
                  <a:lnTo>
                    <a:pt x="25336" y="6896"/>
                  </a:lnTo>
                  <a:lnTo>
                    <a:pt x="25793" y="9639"/>
                  </a:lnTo>
                  <a:lnTo>
                    <a:pt x="25946" y="9740"/>
                  </a:lnTo>
                  <a:lnTo>
                    <a:pt x="26098" y="10337"/>
                  </a:lnTo>
                  <a:lnTo>
                    <a:pt x="25336" y="11328"/>
                  </a:lnTo>
                  <a:lnTo>
                    <a:pt x="25793" y="14084"/>
                  </a:lnTo>
                  <a:lnTo>
                    <a:pt x="27216" y="14960"/>
                  </a:lnTo>
                  <a:lnTo>
                    <a:pt x="27482" y="15024"/>
                  </a:lnTo>
                  <a:lnTo>
                    <a:pt x="27813" y="15087"/>
                  </a:lnTo>
                  <a:lnTo>
                    <a:pt x="27813" y="15354"/>
                  </a:lnTo>
                  <a:lnTo>
                    <a:pt x="29311" y="15379"/>
                  </a:lnTo>
                  <a:lnTo>
                    <a:pt x="30556" y="15608"/>
                  </a:lnTo>
                  <a:lnTo>
                    <a:pt x="30581" y="15392"/>
                  </a:lnTo>
                  <a:lnTo>
                    <a:pt x="46443" y="15532"/>
                  </a:lnTo>
                  <a:lnTo>
                    <a:pt x="46736" y="15532"/>
                  </a:lnTo>
                  <a:lnTo>
                    <a:pt x="47485" y="16573"/>
                  </a:lnTo>
                  <a:lnTo>
                    <a:pt x="47561" y="16700"/>
                  </a:lnTo>
                  <a:lnTo>
                    <a:pt x="48831" y="16052"/>
                  </a:lnTo>
                  <a:lnTo>
                    <a:pt x="49809" y="16662"/>
                  </a:lnTo>
                  <a:lnTo>
                    <a:pt x="51879" y="13893"/>
                  </a:lnTo>
                  <a:lnTo>
                    <a:pt x="51638" y="13347"/>
                  </a:lnTo>
                  <a:lnTo>
                    <a:pt x="52692" y="12547"/>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02" name="object 17">
              <a:extLst>
                <a:ext uri="{FF2B5EF4-FFF2-40B4-BE49-F238E27FC236}">
                  <a16:creationId xmlns:a16="http://schemas.microsoft.com/office/drawing/2014/main" id="{17A486CA-9085-2DC9-E77F-34698F22DCC6}"/>
                </a:ext>
              </a:extLst>
            </p:cNvPr>
            <p:cNvSpPr/>
            <p:nvPr/>
          </p:nvSpPr>
          <p:spPr>
            <a:xfrm>
              <a:off x="498755" y="270306"/>
              <a:ext cx="69215" cy="29845"/>
            </a:xfrm>
            <a:custGeom>
              <a:avLst/>
              <a:gdLst/>
              <a:ahLst/>
              <a:cxnLst/>
              <a:rect l="l" t="t" r="r" b="b"/>
              <a:pathLst>
                <a:path w="69215" h="29845">
                  <a:moveTo>
                    <a:pt x="5473" y="26276"/>
                  </a:moveTo>
                  <a:lnTo>
                    <a:pt x="4749" y="22682"/>
                  </a:lnTo>
                  <a:lnTo>
                    <a:pt x="2463" y="23114"/>
                  </a:lnTo>
                  <a:lnTo>
                    <a:pt x="914" y="23825"/>
                  </a:lnTo>
                  <a:lnTo>
                    <a:pt x="0" y="25209"/>
                  </a:lnTo>
                  <a:lnTo>
                    <a:pt x="0" y="26708"/>
                  </a:lnTo>
                  <a:lnTo>
                    <a:pt x="1752" y="29044"/>
                  </a:lnTo>
                  <a:lnTo>
                    <a:pt x="4686" y="26860"/>
                  </a:lnTo>
                  <a:lnTo>
                    <a:pt x="4419" y="26504"/>
                  </a:lnTo>
                  <a:lnTo>
                    <a:pt x="5473" y="26276"/>
                  </a:lnTo>
                  <a:close/>
                </a:path>
                <a:path w="69215" h="29845">
                  <a:moveTo>
                    <a:pt x="28536" y="26073"/>
                  </a:moveTo>
                  <a:lnTo>
                    <a:pt x="24853" y="26073"/>
                  </a:lnTo>
                  <a:lnTo>
                    <a:pt x="24853" y="29552"/>
                  </a:lnTo>
                  <a:lnTo>
                    <a:pt x="28536" y="29552"/>
                  </a:lnTo>
                  <a:lnTo>
                    <a:pt x="28536" y="26073"/>
                  </a:lnTo>
                  <a:close/>
                </a:path>
                <a:path w="69215" h="29845">
                  <a:moveTo>
                    <a:pt x="53492" y="11658"/>
                  </a:moveTo>
                  <a:lnTo>
                    <a:pt x="52692" y="10591"/>
                  </a:lnTo>
                  <a:lnTo>
                    <a:pt x="52514" y="10325"/>
                  </a:lnTo>
                  <a:lnTo>
                    <a:pt x="52247" y="10134"/>
                  </a:lnTo>
                  <a:lnTo>
                    <a:pt x="52412" y="9677"/>
                  </a:lnTo>
                  <a:lnTo>
                    <a:pt x="51104" y="9232"/>
                  </a:lnTo>
                  <a:lnTo>
                    <a:pt x="50304" y="8597"/>
                  </a:lnTo>
                  <a:lnTo>
                    <a:pt x="50076" y="8877"/>
                  </a:lnTo>
                  <a:lnTo>
                    <a:pt x="49542" y="8699"/>
                  </a:lnTo>
                  <a:lnTo>
                    <a:pt x="42278" y="6197"/>
                  </a:lnTo>
                  <a:lnTo>
                    <a:pt x="35674" y="3683"/>
                  </a:lnTo>
                  <a:lnTo>
                    <a:pt x="30708" y="1397"/>
                  </a:lnTo>
                  <a:lnTo>
                    <a:pt x="30772" y="1193"/>
                  </a:lnTo>
                  <a:lnTo>
                    <a:pt x="29845" y="990"/>
                  </a:lnTo>
                  <a:lnTo>
                    <a:pt x="28219" y="228"/>
                  </a:lnTo>
                  <a:lnTo>
                    <a:pt x="28054" y="584"/>
                  </a:lnTo>
                  <a:lnTo>
                    <a:pt x="27914" y="12"/>
                  </a:lnTo>
                  <a:lnTo>
                    <a:pt x="26492" y="228"/>
                  </a:lnTo>
                  <a:lnTo>
                    <a:pt x="25514" y="0"/>
                  </a:lnTo>
                  <a:lnTo>
                    <a:pt x="25438" y="393"/>
                  </a:lnTo>
                  <a:lnTo>
                    <a:pt x="24955" y="457"/>
                  </a:lnTo>
                  <a:lnTo>
                    <a:pt x="22555" y="1270"/>
                  </a:lnTo>
                  <a:lnTo>
                    <a:pt x="22631" y="1536"/>
                  </a:lnTo>
                  <a:lnTo>
                    <a:pt x="22364" y="1600"/>
                  </a:lnTo>
                  <a:lnTo>
                    <a:pt x="22948" y="3556"/>
                  </a:lnTo>
                  <a:lnTo>
                    <a:pt x="13550" y="6692"/>
                  </a:lnTo>
                  <a:lnTo>
                    <a:pt x="13144" y="5727"/>
                  </a:lnTo>
                  <a:lnTo>
                    <a:pt x="12928" y="5829"/>
                  </a:lnTo>
                  <a:lnTo>
                    <a:pt x="12852" y="5588"/>
                  </a:lnTo>
                  <a:lnTo>
                    <a:pt x="990" y="9677"/>
                  </a:lnTo>
                  <a:lnTo>
                    <a:pt x="1181" y="10274"/>
                  </a:lnTo>
                  <a:lnTo>
                    <a:pt x="660" y="10579"/>
                  </a:lnTo>
                  <a:lnTo>
                    <a:pt x="1397" y="11887"/>
                  </a:lnTo>
                  <a:lnTo>
                    <a:pt x="660" y="12242"/>
                  </a:lnTo>
                  <a:lnTo>
                    <a:pt x="1282" y="13474"/>
                  </a:lnTo>
                  <a:lnTo>
                    <a:pt x="1003" y="14058"/>
                  </a:lnTo>
                  <a:lnTo>
                    <a:pt x="1625" y="14376"/>
                  </a:lnTo>
                  <a:lnTo>
                    <a:pt x="1816" y="14490"/>
                  </a:lnTo>
                  <a:lnTo>
                    <a:pt x="2209" y="15240"/>
                  </a:lnTo>
                  <a:lnTo>
                    <a:pt x="2768" y="14960"/>
                  </a:lnTo>
                  <a:lnTo>
                    <a:pt x="3987" y="15557"/>
                  </a:lnTo>
                  <a:lnTo>
                    <a:pt x="4318" y="15709"/>
                  </a:lnTo>
                  <a:lnTo>
                    <a:pt x="4660" y="15875"/>
                  </a:lnTo>
                  <a:lnTo>
                    <a:pt x="5321" y="14554"/>
                  </a:lnTo>
                  <a:lnTo>
                    <a:pt x="5689" y="13322"/>
                  </a:lnTo>
                  <a:lnTo>
                    <a:pt x="13627" y="10541"/>
                  </a:lnTo>
                  <a:lnTo>
                    <a:pt x="25717" y="6502"/>
                  </a:lnTo>
                  <a:lnTo>
                    <a:pt x="26644" y="6388"/>
                  </a:lnTo>
                  <a:lnTo>
                    <a:pt x="27559" y="6489"/>
                  </a:lnTo>
                  <a:lnTo>
                    <a:pt x="39903" y="10604"/>
                  </a:lnTo>
                  <a:lnTo>
                    <a:pt x="43751" y="11950"/>
                  </a:lnTo>
                  <a:lnTo>
                    <a:pt x="31064" y="12395"/>
                  </a:lnTo>
                  <a:lnTo>
                    <a:pt x="30835" y="11899"/>
                  </a:lnTo>
                  <a:lnTo>
                    <a:pt x="29756" y="12446"/>
                  </a:lnTo>
                  <a:lnTo>
                    <a:pt x="29616" y="12446"/>
                  </a:lnTo>
                  <a:lnTo>
                    <a:pt x="29387" y="12204"/>
                  </a:lnTo>
                  <a:lnTo>
                    <a:pt x="28549" y="13042"/>
                  </a:lnTo>
                  <a:lnTo>
                    <a:pt x="27470" y="13576"/>
                  </a:lnTo>
                  <a:lnTo>
                    <a:pt x="27711" y="14084"/>
                  </a:lnTo>
                  <a:lnTo>
                    <a:pt x="27152" y="14833"/>
                  </a:lnTo>
                  <a:lnTo>
                    <a:pt x="27152" y="15875"/>
                  </a:lnTo>
                  <a:lnTo>
                    <a:pt x="27482" y="16929"/>
                  </a:lnTo>
                  <a:lnTo>
                    <a:pt x="28841" y="18288"/>
                  </a:lnTo>
                  <a:lnTo>
                    <a:pt x="27927" y="19685"/>
                  </a:lnTo>
                  <a:lnTo>
                    <a:pt x="28651" y="20777"/>
                  </a:lnTo>
                  <a:lnTo>
                    <a:pt x="28473" y="21120"/>
                  </a:lnTo>
                  <a:lnTo>
                    <a:pt x="28968" y="21374"/>
                  </a:lnTo>
                  <a:lnTo>
                    <a:pt x="28968" y="21983"/>
                  </a:lnTo>
                  <a:lnTo>
                    <a:pt x="29464" y="21983"/>
                  </a:lnTo>
                  <a:lnTo>
                    <a:pt x="29464" y="22161"/>
                  </a:lnTo>
                  <a:lnTo>
                    <a:pt x="29756" y="22402"/>
                  </a:lnTo>
                  <a:lnTo>
                    <a:pt x="30124" y="22161"/>
                  </a:lnTo>
                  <a:lnTo>
                    <a:pt x="30530" y="22161"/>
                  </a:lnTo>
                  <a:lnTo>
                    <a:pt x="31470" y="22618"/>
                  </a:lnTo>
                  <a:lnTo>
                    <a:pt x="31699" y="22161"/>
                  </a:lnTo>
                  <a:lnTo>
                    <a:pt x="32626" y="22161"/>
                  </a:lnTo>
                  <a:lnTo>
                    <a:pt x="32537" y="20154"/>
                  </a:lnTo>
                  <a:lnTo>
                    <a:pt x="32550" y="19989"/>
                  </a:lnTo>
                  <a:lnTo>
                    <a:pt x="32816" y="19177"/>
                  </a:lnTo>
                  <a:lnTo>
                    <a:pt x="32816" y="18961"/>
                  </a:lnTo>
                  <a:lnTo>
                    <a:pt x="32473" y="18757"/>
                  </a:lnTo>
                  <a:lnTo>
                    <a:pt x="32473" y="18478"/>
                  </a:lnTo>
                  <a:lnTo>
                    <a:pt x="32766" y="16027"/>
                  </a:lnTo>
                  <a:lnTo>
                    <a:pt x="48831" y="15443"/>
                  </a:lnTo>
                  <a:lnTo>
                    <a:pt x="49047" y="15709"/>
                  </a:lnTo>
                  <a:lnTo>
                    <a:pt x="49364" y="15557"/>
                  </a:lnTo>
                  <a:lnTo>
                    <a:pt x="49682" y="15405"/>
                  </a:lnTo>
                  <a:lnTo>
                    <a:pt x="49898" y="15392"/>
                  </a:lnTo>
                  <a:lnTo>
                    <a:pt x="50126" y="15608"/>
                  </a:lnTo>
                  <a:lnTo>
                    <a:pt x="50330" y="15405"/>
                  </a:lnTo>
                  <a:lnTo>
                    <a:pt x="50622" y="15760"/>
                  </a:lnTo>
                  <a:lnTo>
                    <a:pt x="53035" y="13970"/>
                  </a:lnTo>
                  <a:lnTo>
                    <a:pt x="53492" y="11658"/>
                  </a:lnTo>
                  <a:close/>
                </a:path>
                <a:path w="69215" h="29845">
                  <a:moveTo>
                    <a:pt x="68668" y="3009"/>
                  </a:moveTo>
                  <a:lnTo>
                    <a:pt x="64833" y="3009"/>
                  </a:lnTo>
                  <a:lnTo>
                    <a:pt x="64833" y="6680"/>
                  </a:lnTo>
                  <a:lnTo>
                    <a:pt x="68668" y="6680"/>
                  </a:lnTo>
                  <a:lnTo>
                    <a:pt x="68668" y="3009"/>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03" name="object 18">
              <a:extLst>
                <a:ext uri="{FF2B5EF4-FFF2-40B4-BE49-F238E27FC236}">
                  <a16:creationId xmlns:a16="http://schemas.microsoft.com/office/drawing/2014/main" id="{756F7DE9-5449-47A8-2A2D-F8B14DA95E4B}"/>
                </a:ext>
              </a:extLst>
            </p:cNvPr>
            <p:cNvSpPr/>
            <p:nvPr/>
          </p:nvSpPr>
          <p:spPr>
            <a:xfrm>
              <a:off x="498615" y="275780"/>
              <a:ext cx="67945" cy="23495"/>
            </a:xfrm>
            <a:custGeom>
              <a:avLst/>
              <a:gdLst/>
              <a:ahLst/>
              <a:cxnLst/>
              <a:rect l="l" t="t" r="r" b="b"/>
              <a:pathLst>
                <a:path w="67945" h="23495">
                  <a:moveTo>
                    <a:pt x="26390" y="9004"/>
                  </a:moveTo>
                  <a:lnTo>
                    <a:pt x="25666" y="8458"/>
                  </a:lnTo>
                  <a:lnTo>
                    <a:pt x="25844" y="8102"/>
                  </a:lnTo>
                  <a:lnTo>
                    <a:pt x="24549" y="7467"/>
                  </a:lnTo>
                  <a:lnTo>
                    <a:pt x="24549" y="6908"/>
                  </a:lnTo>
                  <a:lnTo>
                    <a:pt x="23672" y="6908"/>
                  </a:lnTo>
                  <a:lnTo>
                    <a:pt x="23469" y="6731"/>
                  </a:lnTo>
                  <a:lnTo>
                    <a:pt x="23368" y="6870"/>
                  </a:lnTo>
                  <a:lnTo>
                    <a:pt x="22504" y="6426"/>
                  </a:lnTo>
                  <a:lnTo>
                    <a:pt x="22250" y="6908"/>
                  </a:lnTo>
                  <a:lnTo>
                    <a:pt x="21907" y="6908"/>
                  </a:lnTo>
                  <a:lnTo>
                    <a:pt x="5588" y="6299"/>
                  </a:lnTo>
                  <a:lnTo>
                    <a:pt x="5359" y="6083"/>
                  </a:lnTo>
                  <a:lnTo>
                    <a:pt x="3213" y="3124"/>
                  </a:lnTo>
                  <a:lnTo>
                    <a:pt x="1358" y="4495"/>
                  </a:lnTo>
                  <a:lnTo>
                    <a:pt x="0" y="6172"/>
                  </a:lnTo>
                  <a:lnTo>
                    <a:pt x="482" y="8509"/>
                  </a:lnTo>
                  <a:lnTo>
                    <a:pt x="1955" y="9601"/>
                  </a:lnTo>
                  <a:lnTo>
                    <a:pt x="1955" y="10502"/>
                  </a:lnTo>
                  <a:lnTo>
                    <a:pt x="1460" y="10553"/>
                  </a:lnTo>
                  <a:lnTo>
                    <a:pt x="1460" y="10756"/>
                  </a:lnTo>
                  <a:lnTo>
                    <a:pt x="1130" y="10909"/>
                  </a:lnTo>
                  <a:lnTo>
                    <a:pt x="1358" y="11366"/>
                  </a:lnTo>
                  <a:lnTo>
                    <a:pt x="1003" y="11531"/>
                  </a:lnTo>
                  <a:lnTo>
                    <a:pt x="1460" y="12496"/>
                  </a:lnTo>
                  <a:lnTo>
                    <a:pt x="1460" y="13538"/>
                  </a:lnTo>
                  <a:lnTo>
                    <a:pt x="1955" y="13538"/>
                  </a:lnTo>
                  <a:lnTo>
                    <a:pt x="1955" y="17653"/>
                  </a:lnTo>
                  <a:lnTo>
                    <a:pt x="2298" y="17653"/>
                  </a:lnTo>
                  <a:lnTo>
                    <a:pt x="2311" y="18008"/>
                  </a:lnTo>
                  <a:lnTo>
                    <a:pt x="21158" y="17843"/>
                  </a:lnTo>
                  <a:lnTo>
                    <a:pt x="21209" y="18084"/>
                  </a:lnTo>
                  <a:lnTo>
                    <a:pt x="22631" y="17830"/>
                  </a:lnTo>
                  <a:lnTo>
                    <a:pt x="23888" y="17818"/>
                  </a:lnTo>
                  <a:lnTo>
                    <a:pt x="23876" y="17551"/>
                  </a:lnTo>
                  <a:lnTo>
                    <a:pt x="24015" y="17487"/>
                  </a:lnTo>
                  <a:lnTo>
                    <a:pt x="24231" y="17487"/>
                  </a:lnTo>
                  <a:lnTo>
                    <a:pt x="25869" y="16662"/>
                  </a:lnTo>
                  <a:lnTo>
                    <a:pt x="26276" y="15417"/>
                  </a:lnTo>
                  <a:lnTo>
                    <a:pt x="26365" y="13817"/>
                  </a:lnTo>
                  <a:lnTo>
                    <a:pt x="25717" y="12839"/>
                  </a:lnTo>
                  <a:lnTo>
                    <a:pt x="25463" y="12661"/>
                  </a:lnTo>
                  <a:lnTo>
                    <a:pt x="25590" y="12115"/>
                  </a:lnTo>
                  <a:lnTo>
                    <a:pt x="25920" y="11925"/>
                  </a:lnTo>
                  <a:lnTo>
                    <a:pt x="26390" y="9004"/>
                  </a:lnTo>
                  <a:close/>
                </a:path>
                <a:path w="67945" h="23495">
                  <a:moveTo>
                    <a:pt x="26822" y="22250"/>
                  </a:moveTo>
                  <a:lnTo>
                    <a:pt x="3797" y="21590"/>
                  </a:lnTo>
                  <a:lnTo>
                    <a:pt x="3784" y="22263"/>
                  </a:lnTo>
                  <a:lnTo>
                    <a:pt x="26809" y="22923"/>
                  </a:lnTo>
                  <a:lnTo>
                    <a:pt x="26822" y="22250"/>
                  </a:lnTo>
                  <a:close/>
                </a:path>
                <a:path w="67945" h="23495">
                  <a:moveTo>
                    <a:pt x="33261" y="9410"/>
                  </a:moveTo>
                  <a:lnTo>
                    <a:pt x="33108" y="9347"/>
                  </a:lnTo>
                  <a:lnTo>
                    <a:pt x="33108" y="7429"/>
                  </a:lnTo>
                  <a:lnTo>
                    <a:pt x="33108" y="7264"/>
                  </a:lnTo>
                  <a:lnTo>
                    <a:pt x="30861" y="7378"/>
                  </a:lnTo>
                  <a:lnTo>
                    <a:pt x="30391" y="6870"/>
                  </a:lnTo>
                  <a:lnTo>
                    <a:pt x="29832" y="7429"/>
                  </a:lnTo>
                  <a:lnTo>
                    <a:pt x="29425" y="7442"/>
                  </a:lnTo>
                  <a:lnTo>
                    <a:pt x="29425" y="7581"/>
                  </a:lnTo>
                  <a:lnTo>
                    <a:pt x="29425" y="7835"/>
                  </a:lnTo>
                  <a:lnTo>
                    <a:pt x="28194" y="9067"/>
                  </a:lnTo>
                  <a:lnTo>
                    <a:pt x="28613" y="10375"/>
                  </a:lnTo>
                  <a:lnTo>
                    <a:pt x="28270" y="11061"/>
                  </a:lnTo>
                  <a:lnTo>
                    <a:pt x="28956" y="11404"/>
                  </a:lnTo>
                  <a:lnTo>
                    <a:pt x="29171" y="12052"/>
                  </a:lnTo>
                  <a:lnTo>
                    <a:pt x="29603" y="11925"/>
                  </a:lnTo>
                  <a:lnTo>
                    <a:pt x="29425" y="12039"/>
                  </a:lnTo>
                  <a:lnTo>
                    <a:pt x="29425" y="12192"/>
                  </a:lnTo>
                  <a:lnTo>
                    <a:pt x="29425" y="15024"/>
                  </a:lnTo>
                  <a:lnTo>
                    <a:pt x="29425" y="15189"/>
                  </a:lnTo>
                  <a:lnTo>
                    <a:pt x="30581" y="15189"/>
                  </a:lnTo>
                  <a:lnTo>
                    <a:pt x="30835" y="15354"/>
                  </a:lnTo>
                  <a:lnTo>
                    <a:pt x="31267" y="15354"/>
                  </a:lnTo>
                  <a:lnTo>
                    <a:pt x="31915" y="15278"/>
                  </a:lnTo>
                  <a:lnTo>
                    <a:pt x="32080" y="15151"/>
                  </a:lnTo>
                  <a:lnTo>
                    <a:pt x="33108" y="15036"/>
                  </a:lnTo>
                  <a:lnTo>
                    <a:pt x="33108" y="14693"/>
                  </a:lnTo>
                  <a:lnTo>
                    <a:pt x="33108" y="14071"/>
                  </a:lnTo>
                  <a:lnTo>
                    <a:pt x="33121" y="13677"/>
                  </a:lnTo>
                  <a:lnTo>
                    <a:pt x="33121" y="13538"/>
                  </a:lnTo>
                  <a:lnTo>
                    <a:pt x="33108" y="12026"/>
                  </a:lnTo>
                  <a:lnTo>
                    <a:pt x="33108" y="11696"/>
                  </a:lnTo>
                  <a:lnTo>
                    <a:pt x="32727" y="11696"/>
                  </a:lnTo>
                  <a:lnTo>
                    <a:pt x="32689" y="10553"/>
                  </a:lnTo>
                  <a:lnTo>
                    <a:pt x="33108" y="10426"/>
                  </a:lnTo>
                  <a:lnTo>
                    <a:pt x="33108" y="10261"/>
                  </a:lnTo>
                  <a:lnTo>
                    <a:pt x="33108" y="9715"/>
                  </a:lnTo>
                  <a:lnTo>
                    <a:pt x="33261" y="9410"/>
                  </a:lnTo>
                  <a:close/>
                </a:path>
                <a:path w="67945" h="23495">
                  <a:moveTo>
                    <a:pt x="67818" y="0"/>
                  </a:moveTo>
                  <a:lnTo>
                    <a:pt x="40297" y="0"/>
                  </a:lnTo>
                  <a:lnTo>
                    <a:pt x="40297" y="3683"/>
                  </a:lnTo>
                  <a:lnTo>
                    <a:pt x="67818" y="3683"/>
                  </a:lnTo>
                  <a:lnTo>
                    <a:pt x="67818" y="0"/>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04" name="object 19">
              <a:extLst>
                <a:ext uri="{FF2B5EF4-FFF2-40B4-BE49-F238E27FC236}">
                  <a16:creationId xmlns:a16="http://schemas.microsoft.com/office/drawing/2014/main" id="{1EC72829-53D4-F4B5-388D-94E3FEFE124A}"/>
                </a:ext>
              </a:extLst>
            </p:cNvPr>
            <p:cNvSpPr/>
            <p:nvPr/>
          </p:nvSpPr>
          <p:spPr>
            <a:xfrm>
              <a:off x="497790" y="283844"/>
              <a:ext cx="29209" cy="16510"/>
            </a:xfrm>
            <a:custGeom>
              <a:avLst/>
              <a:gdLst/>
              <a:ahLst/>
              <a:cxnLst/>
              <a:rect l="l" t="t" r="r" b="b"/>
              <a:pathLst>
                <a:path w="29209" h="16510">
                  <a:moveTo>
                    <a:pt x="29184" y="12725"/>
                  </a:moveTo>
                  <a:lnTo>
                    <a:pt x="24104" y="12598"/>
                  </a:lnTo>
                  <a:lnTo>
                    <a:pt x="25044" y="12382"/>
                  </a:lnTo>
                  <a:lnTo>
                    <a:pt x="25044" y="12052"/>
                  </a:lnTo>
                  <a:lnTo>
                    <a:pt x="25044" y="11722"/>
                  </a:lnTo>
                  <a:lnTo>
                    <a:pt x="26657" y="10909"/>
                  </a:lnTo>
                  <a:lnTo>
                    <a:pt x="25184" y="9436"/>
                  </a:lnTo>
                  <a:lnTo>
                    <a:pt x="25044" y="9334"/>
                  </a:lnTo>
                  <a:lnTo>
                    <a:pt x="25044" y="9067"/>
                  </a:lnTo>
                  <a:lnTo>
                    <a:pt x="25044" y="8407"/>
                  </a:lnTo>
                  <a:lnTo>
                    <a:pt x="24752" y="8432"/>
                  </a:lnTo>
                  <a:lnTo>
                    <a:pt x="24765" y="8280"/>
                  </a:lnTo>
                  <a:lnTo>
                    <a:pt x="23964" y="8255"/>
                  </a:lnTo>
                  <a:lnTo>
                    <a:pt x="25044" y="7950"/>
                  </a:lnTo>
                  <a:lnTo>
                    <a:pt x="25044" y="7620"/>
                  </a:lnTo>
                  <a:lnTo>
                    <a:pt x="25044" y="7277"/>
                  </a:lnTo>
                  <a:lnTo>
                    <a:pt x="26657" y="6477"/>
                  </a:lnTo>
                  <a:lnTo>
                    <a:pt x="25539" y="5372"/>
                  </a:lnTo>
                  <a:lnTo>
                    <a:pt x="25184" y="5003"/>
                  </a:lnTo>
                  <a:lnTo>
                    <a:pt x="25044" y="4876"/>
                  </a:lnTo>
                  <a:lnTo>
                    <a:pt x="25044" y="4635"/>
                  </a:lnTo>
                  <a:lnTo>
                    <a:pt x="25044" y="3962"/>
                  </a:lnTo>
                  <a:lnTo>
                    <a:pt x="24752" y="3987"/>
                  </a:lnTo>
                  <a:lnTo>
                    <a:pt x="24765" y="3848"/>
                  </a:lnTo>
                  <a:lnTo>
                    <a:pt x="23977" y="3822"/>
                  </a:lnTo>
                  <a:lnTo>
                    <a:pt x="23444" y="3251"/>
                  </a:lnTo>
                  <a:lnTo>
                    <a:pt x="23075" y="3619"/>
                  </a:lnTo>
                  <a:lnTo>
                    <a:pt x="22669" y="3619"/>
                  </a:lnTo>
                  <a:lnTo>
                    <a:pt x="22504" y="3771"/>
                  </a:lnTo>
                  <a:lnTo>
                    <a:pt x="21361" y="3733"/>
                  </a:lnTo>
                  <a:lnTo>
                    <a:pt x="21361" y="7988"/>
                  </a:lnTo>
                  <a:lnTo>
                    <a:pt x="21361" y="8166"/>
                  </a:lnTo>
                  <a:lnTo>
                    <a:pt x="21361" y="12420"/>
                  </a:lnTo>
                  <a:lnTo>
                    <a:pt x="18935" y="12446"/>
                  </a:lnTo>
                  <a:lnTo>
                    <a:pt x="21361" y="12420"/>
                  </a:lnTo>
                  <a:lnTo>
                    <a:pt x="21361" y="8166"/>
                  </a:lnTo>
                  <a:lnTo>
                    <a:pt x="16764" y="8013"/>
                  </a:lnTo>
                  <a:lnTo>
                    <a:pt x="21361" y="7988"/>
                  </a:lnTo>
                  <a:lnTo>
                    <a:pt x="21361" y="3733"/>
                  </a:lnTo>
                  <a:lnTo>
                    <a:pt x="6464" y="3225"/>
                  </a:lnTo>
                  <a:lnTo>
                    <a:pt x="6464" y="2171"/>
                  </a:lnTo>
                  <a:lnTo>
                    <a:pt x="23215" y="2006"/>
                  </a:lnTo>
                  <a:lnTo>
                    <a:pt x="23215" y="1333"/>
                  </a:lnTo>
                  <a:lnTo>
                    <a:pt x="6464" y="1498"/>
                  </a:lnTo>
                  <a:lnTo>
                    <a:pt x="6464" y="355"/>
                  </a:lnTo>
                  <a:lnTo>
                    <a:pt x="6108" y="355"/>
                  </a:lnTo>
                  <a:lnTo>
                    <a:pt x="6108" y="0"/>
                  </a:lnTo>
                  <a:lnTo>
                    <a:pt x="3111" y="0"/>
                  </a:lnTo>
                  <a:lnTo>
                    <a:pt x="1790" y="812"/>
                  </a:lnTo>
                  <a:lnTo>
                    <a:pt x="698" y="2120"/>
                  </a:lnTo>
                  <a:lnTo>
                    <a:pt x="457" y="3683"/>
                  </a:lnTo>
                  <a:lnTo>
                    <a:pt x="546" y="4000"/>
                  </a:lnTo>
                  <a:lnTo>
                    <a:pt x="152" y="4495"/>
                  </a:lnTo>
                  <a:lnTo>
                    <a:pt x="876" y="5092"/>
                  </a:lnTo>
                  <a:lnTo>
                    <a:pt x="1143" y="5969"/>
                  </a:lnTo>
                  <a:lnTo>
                    <a:pt x="469" y="7073"/>
                  </a:lnTo>
                  <a:lnTo>
                    <a:pt x="711" y="8242"/>
                  </a:lnTo>
                  <a:lnTo>
                    <a:pt x="152" y="8940"/>
                  </a:lnTo>
                  <a:lnTo>
                    <a:pt x="990" y="9626"/>
                  </a:lnTo>
                  <a:lnTo>
                    <a:pt x="1143" y="10325"/>
                  </a:lnTo>
                  <a:lnTo>
                    <a:pt x="596" y="11379"/>
                  </a:lnTo>
                  <a:lnTo>
                    <a:pt x="571" y="11569"/>
                  </a:lnTo>
                  <a:lnTo>
                    <a:pt x="0" y="11849"/>
                  </a:lnTo>
                  <a:lnTo>
                    <a:pt x="482" y="12839"/>
                  </a:lnTo>
                  <a:lnTo>
                    <a:pt x="406" y="13881"/>
                  </a:lnTo>
                  <a:lnTo>
                    <a:pt x="1028" y="13881"/>
                  </a:lnTo>
                  <a:lnTo>
                    <a:pt x="1549" y="14351"/>
                  </a:lnTo>
                  <a:lnTo>
                    <a:pt x="1397" y="14960"/>
                  </a:lnTo>
                  <a:lnTo>
                    <a:pt x="2413" y="15214"/>
                  </a:lnTo>
                  <a:lnTo>
                    <a:pt x="2578" y="15265"/>
                  </a:lnTo>
                  <a:lnTo>
                    <a:pt x="3365" y="15951"/>
                  </a:lnTo>
                  <a:lnTo>
                    <a:pt x="3568" y="15671"/>
                  </a:lnTo>
                  <a:lnTo>
                    <a:pt x="4330" y="15684"/>
                  </a:lnTo>
                  <a:lnTo>
                    <a:pt x="5613" y="16002"/>
                  </a:lnTo>
                  <a:lnTo>
                    <a:pt x="5676" y="15722"/>
                  </a:lnTo>
                  <a:lnTo>
                    <a:pt x="29095" y="16395"/>
                  </a:lnTo>
                  <a:lnTo>
                    <a:pt x="29184" y="12725"/>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05" name="object 20">
              <a:extLst>
                <a:ext uri="{FF2B5EF4-FFF2-40B4-BE49-F238E27FC236}">
                  <a16:creationId xmlns:a16="http://schemas.microsoft.com/office/drawing/2014/main" id="{289A7ACF-0649-C2E6-1BB0-C081320692E1}"/>
                </a:ext>
              </a:extLst>
            </p:cNvPr>
            <p:cNvSpPr/>
            <p:nvPr/>
          </p:nvSpPr>
          <p:spPr>
            <a:xfrm>
              <a:off x="498247" y="268211"/>
              <a:ext cx="31750" cy="31750"/>
            </a:xfrm>
            <a:custGeom>
              <a:avLst/>
              <a:gdLst/>
              <a:ahLst/>
              <a:cxnLst/>
              <a:rect l="l" t="t" r="r" b="b"/>
              <a:pathLst>
                <a:path w="31750" h="31750">
                  <a:moveTo>
                    <a:pt x="28727" y="27863"/>
                  </a:moveTo>
                  <a:lnTo>
                    <a:pt x="26479" y="27813"/>
                  </a:lnTo>
                  <a:lnTo>
                    <a:pt x="26555" y="27673"/>
                  </a:lnTo>
                  <a:lnTo>
                    <a:pt x="26758" y="25463"/>
                  </a:lnTo>
                  <a:lnTo>
                    <a:pt x="25806" y="24739"/>
                  </a:lnTo>
                  <a:lnTo>
                    <a:pt x="25971" y="24117"/>
                  </a:lnTo>
                  <a:lnTo>
                    <a:pt x="25311" y="23964"/>
                  </a:lnTo>
                  <a:lnTo>
                    <a:pt x="24574" y="23774"/>
                  </a:lnTo>
                  <a:lnTo>
                    <a:pt x="24295" y="23545"/>
                  </a:lnTo>
                  <a:lnTo>
                    <a:pt x="24155" y="23431"/>
                  </a:lnTo>
                  <a:lnTo>
                    <a:pt x="23850" y="23177"/>
                  </a:lnTo>
                  <a:lnTo>
                    <a:pt x="23685" y="23418"/>
                  </a:lnTo>
                  <a:lnTo>
                    <a:pt x="23126" y="23418"/>
                  </a:lnTo>
                  <a:lnTo>
                    <a:pt x="22415" y="23228"/>
                  </a:lnTo>
                  <a:lnTo>
                    <a:pt x="21755" y="23063"/>
                  </a:lnTo>
                  <a:lnTo>
                    <a:pt x="21678" y="23368"/>
                  </a:lnTo>
                  <a:lnTo>
                    <a:pt x="5638" y="22783"/>
                  </a:lnTo>
                  <a:lnTo>
                    <a:pt x="5499" y="22656"/>
                  </a:lnTo>
                  <a:lnTo>
                    <a:pt x="5473" y="21882"/>
                  </a:lnTo>
                  <a:lnTo>
                    <a:pt x="4737" y="21882"/>
                  </a:lnTo>
                  <a:lnTo>
                    <a:pt x="4572" y="21717"/>
                  </a:lnTo>
                  <a:lnTo>
                    <a:pt x="4267" y="21717"/>
                  </a:lnTo>
                  <a:lnTo>
                    <a:pt x="4178" y="21590"/>
                  </a:lnTo>
                  <a:lnTo>
                    <a:pt x="3924" y="21717"/>
                  </a:lnTo>
                  <a:lnTo>
                    <a:pt x="3619" y="21717"/>
                  </a:lnTo>
                  <a:lnTo>
                    <a:pt x="3454" y="21526"/>
                  </a:lnTo>
                  <a:lnTo>
                    <a:pt x="3086" y="21882"/>
                  </a:lnTo>
                  <a:lnTo>
                    <a:pt x="2489" y="21882"/>
                  </a:lnTo>
                  <a:lnTo>
                    <a:pt x="2489" y="22440"/>
                  </a:lnTo>
                  <a:lnTo>
                    <a:pt x="1498" y="22923"/>
                  </a:lnTo>
                  <a:lnTo>
                    <a:pt x="1663" y="23279"/>
                  </a:lnTo>
                  <a:lnTo>
                    <a:pt x="1257" y="23685"/>
                  </a:lnTo>
                  <a:lnTo>
                    <a:pt x="2349" y="25895"/>
                  </a:lnTo>
                  <a:lnTo>
                    <a:pt x="2603" y="25984"/>
                  </a:lnTo>
                  <a:lnTo>
                    <a:pt x="2603" y="26187"/>
                  </a:lnTo>
                  <a:lnTo>
                    <a:pt x="2527" y="26327"/>
                  </a:lnTo>
                  <a:lnTo>
                    <a:pt x="2171" y="26327"/>
                  </a:lnTo>
                  <a:lnTo>
                    <a:pt x="2171" y="27051"/>
                  </a:lnTo>
                  <a:lnTo>
                    <a:pt x="1257" y="28879"/>
                  </a:lnTo>
                  <a:lnTo>
                    <a:pt x="2032" y="29654"/>
                  </a:lnTo>
                  <a:lnTo>
                    <a:pt x="2171" y="29768"/>
                  </a:lnTo>
                  <a:lnTo>
                    <a:pt x="2171" y="30010"/>
                  </a:lnTo>
                  <a:lnTo>
                    <a:pt x="2489" y="30010"/>
                  </a:lnTo>
                  <a:lnTo>
                    <a:pt x="2616" y="30086"/>
                  </a:lnTo>
                  <a:lnTo>
                    <a:pt x="2603" y="30784"/>
                  </a:lnTo>
                  <a:lnTo>
                    <a:pt x="3619" y="30822"/>
                  </a:lnTo>
                  <a:lnTo>
                    <a:pt x="4394" y="31369"/>
                  </a:lnTo>
                  <a:lnTo>
                    <a:pt x="4737" y="30848"/>
                  </a:lnTo>
                  <a:lnTo>
                    <a:pt x="28638" y="31546"/>
                  </a:lnTo>
                  <a:lnTo>
                    <a:pt x="28727" y="27863"/>
                  </a:lnTo>
                  <a:close/>
                </a:path>
                <a:path w="31750" h="31750">
                  <a:moveTo>
                    <a:pt x="31711" y="4495"/>
                  </a:moveTo>
                  <a:lnTo>
                    <a:pt x="27584" y="76"/>
                  </a:lnTo>
                  <a:lnTo>
                    <a:pt x="27127" y="254"/>
                  </a:lnTo>
                  <a:lnTo>
                    <a:pt x="26873" y="0"/>
                  </a:lnTo>
                  <a:lnTo>
                    <a:pt x="26035" y="901"/>
                  </a:lnTo>
                  <a:lnTo>
                    <a:pt x="22758" y="2844"/>
                  </a:lnTo>
                  <a:lnTo>
                    <a:pt x="19227" y="4610"/>
                  </a:lnTo>
                  <a:lnTo>
                    <a:pt x="15532" y="6197"/>
                  </a:lnTo>
                  <a:lnTo>
                    <a:pt x="12928" y="7188"/>
                  </a:lnTo>
                  <a:lnTo>
                    <a:pt x="12801" y="7239"/>
                  </a:lnTo>
                  <a:lnTo>
                    <a:pt x="11582" y="7696"/>
                  </a:lnTo>
                  <a:lnTo>
                    <a:pt x="3835" y="10414"/>
                  </a:lnTo>
                  <a:lnTo>
                    <a:pt x="3721" y="10185"/>
                  </a:lnTo>
                  <a:lnTo>
                    <a:pt x="2540" y="10871"/>
                  </a:lnTo>
                  <a:lnTo>
                    <a:pt x="1308" y="11303"/>
                  </a:lnTo>
                  <a:lnTo>
                    <a:pt x="1384" y="11544"/>
                  </a:lnTo>
                  <a:lnTo>
                    <a:pt x="1206" y="11684"/>
                  </a:lnTo>
                  <a:lnTo>
                    <a:pt x="0" y="13093"/>
                  </a:lnTo>
                  <a:lnTo>
                    <a:pt x="76" y="14643"/>
                  </a:lnTo>
                  <a:lnTo>
                    <a:pt x="241" y="15290"/>
                  </a:lnTo>
                  <a:lnTo>
                    <a:pt x="787" y="16319"/>
                  </a:lnTo>
                  <a:lnTo>
                    <a:pt x="1828" y="17106"/>
                  </a:lnTo>
                  <a:lnTo>
                    <a:pt x="1828" y="17843"/>
                  </a:lnTo>
                  <a:lnTo>
                    <a:pt x="2667" y="17843"/>
                  </a:lnTo>
                  <a:lnTo>
                    <a:pt x="2679" y="19329"/>
                  </a:lnTo>
                  <a:lnTo>
                    <a:pt x="20904" y="19177"/>
                  </a:lnTo>
                  <a:lnTo>
                    <a:pt x="20904" y="19469"/>
                  </a:lnTo>
                  <a:lnTo>
                    <a:pt x="22161" y="19469"/>
                  </a:lnTo>
                  <a:lnTo>
                    <a:pt x="22237" y="19608"/>
                  </a:lnTo>
                  <a:lnTo>
                    <a:pt x="22517" y="19469"/>
                  </a:lnTo>
                  <a:lnTo>
                    <a:pt x="23088" y="19469"/>
                  </a:lnTo>
                  <a:lnTo>
                    <a:pt x="24587" y="19138"/>
                  </a:lnTo>
                  <a:lnTo>
                    <a:pt x="24587" y="18808"/>
                  </a:lnTo>
                  <a:lnTo>
                    <a:pt x="24587" y="18580"/>
                  </a:lnTo>
                  <a:lnTo>
                    <a:pt x="25031" y="18478"/>
                  </a:lnTo>
                  <a:lnTo>
                    <a:pt x="24942" y="18288"/>
                  </a:lnTo>
                  <a:lnTo>
                    <a:pt x="25565" y="17970"/>
                  </a:lnTo>
                  <a:lnTo>
                    <a:pt x="24587" y="16065"/>
                  </a:lnTo>
                  <a:lnTo>
                    <a:pt x="24587" y="15824"/>
                  </a:lnTo>
                  <a:lnTo>
                    <a:pt x="24587" y="15138"/>
                  </a:lnTo>
                  <a:lnTo>
                    <a:pt x="24295" y="15163"/>
                  </a:lnTo>
                  <a:lnTo>
                    <a:pt x="24307" y="15036"/>
                  </a:lnTo>
                  <a:lnTo>
                    <a:pt x="24028" y="14973"/>
                  </a:lnTo>
                  <a:lnTo>
                    <a:pt x="23876" y="14668"/>
                  </a:lnTo>
                  <a:lnTo>
                    <a:pt x="23507" y="14846"/>
                  </a:lnTo>
                  <a:lnTo>
                    <a:pt x="23291" y="14643"/>
                  </a:lnTo>
                  <a:lnTo>
                    <a:pt x="22212" y="14643"/>
                  </a:lnTo>
                  <a:lnTo>
                    <a:pt x="21869" y="14947"/>
                  </a:lnTo>
                  <a:lnTo>
                    <a:pt x="5613" y="14351"/>
                  </a:lnTo>
                  <a:lnTo>
                    <a:pt x="5486" y="14224"/>
                  </a:lnTo>
                  <a:lnTo>
                    <a:pt x="5308" y="14020"/>
                  </a:lnTo>
                  <a:lnTo>
                    <a:pt x="5727" y="13881"/>
                  </a:lnTo>
                  <a:lnTo>
                    <a:pt x="5638" y="13677"/>
                  </a:lnTo>
                  <a:lnTo>
                    <a:pt x="11455" y="11645"/>
                  </a:lnTo>
                  <a:lnTo>
                    <a:pt x="11722" y="12039"/>
                  </a:lnTo>
                  <a:lnTo>
                    <a:pt x="11836" y="12192"/>
                  </a:lnTo>
                  <a:lnTo>
                    <a:pt x="12065" y="12039"/>
                  </a:lnTo>
                  <a:lnTo>
                    <a:pt x="19786" y="9245"/>
                  </a:lnTo>
                  <a:lnTo>
                    <a:pt x="25031" y="6680"/>
                  </a:lnTo>
                  <a:lnTo>
                    <a:pt x="25387" y="6997"/>
                  </a:lnTo>
                  <a:lnTo>
                    <a:pt x="26212" y="6108"/>
                  </a:lnTo>
                  <a:lnTo>
                    <a:pt x="27203" y="5626"/>
                  </a:lnTo>
                  <a:lnTo>
                    <a:pt x="27012" y="5257"/>
                  </a:lnTo>
                  <a:lnTo>
                    <a:pt x="27190" y="5067"/>
                  </a:lnTo>
                  <a:lnTo>
                    <a:pt x="29006" y="6997"/>
                  </a:lnTo>
                  <a:lnTo>
                    <a:pt x="31711" y="4495"/>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06" name="object 21">
              <a:extLst>
                <a:ext uri="{FF2B5EF4-FFF2-40B4-BE49-F238E27FC236}">
                  <a16:creationId xmlns:a16="http://schemas.microsoft.com/office/drawing/2014/main" id="{72B73118-3E3E-37F8-98D8-6E0A926E9642}"/>
                </a:ext>
              </a:extLst>
            </p:cNvPr>
            <p:cNvSpPr/>
            <p:nvPr/>
          </p:nvSpPr>
          <p:spPr>
            <a:xfrm>
              <a:off x="127280" y="266293"/>
              <a:ext cx="796290" cy="32384"/>
            </a:xfrm>
            <a:custGeom>
              <a:avLst/>
              <a:gdLst/>
              <a:ahLst/>
              <a:cxnLst/>
              <a:rect l="l" t="t" r="r" b="b"/>
              <a:pathLst>
                <a:path w="796290" h="32385">
                  <a:moveTo>
                    <a:pt x="31229" y="29121"/>
                  </a:moveTo>
                  <a:lnTo>
                    <a:pt x="30899" y="28867"/>
                  </a:lnTo>
                  <a:lnTo>
                    <a:pt x="26250" y="25120"/>
                  </a:lnTo>
                  <a:lnTo>
                    <a:pt x="21132" y="20980"/>
                  </a:lnTo>
                  <a:lnTo>
                    <a:pt x="20650" y="20574"/>
                  </a:lnTo>
                  <a:lnTo>
                    <a:pt x="20370" y="20332"/>
                  </a:lnTo>
                  <a:lnTo>
                    <a:pt x="19939" y="19964"/>
                  </a:lnTo>
                  <a:lnTo>
                    <a:pt x="19431" y="19507"/>
                  </a:lnTo>
                  <a:lnTo>
                    <a:pt x="7607" y="9537"/>
                  </a:lnTo>
                  <a:lnTo>
                    <a:pt x="6197" y="7950"/>
                  </a:lnTo>
                  <a:lnTo>
                    <a:pt x="5511" y="6870"/>
                  </a:lnTo>
                  <a:lnTo>
                    <a:pt x="5130" y="6273"/>
                  </a:lnTo>
                  <a:lnTo>
                    <a:pt x="4635" y="5041"/>
                  </a:lnTo>
                  <a:lnTo>
                    <a:pt x="4584" y="4864"/>
                  </a:lnTo>
                  <a:lnTo>
                    <a:pt x="4711" y="4775"/>
                  </a:lnTo>
                  <a:lnTo>
                    <a:pt x="4368" y="4089"/>
                  </a:lnTo>
                  <a:lnTo>
                    <a:pt x="4241" y="3441"/>
                  </a:lnTo>
                  <a:lnTo>
                    <a:pt x="4241" y="2095"/>
                  </a:lnTo>
                  <a:lnTo>
                    <a:pt x="4038" y="2095"/>
                  </a:lnTo>
                  <a:lnTo>
                    <a:pt x="3848" y="711"/>
                  </a:lnTo>
                  <a:lnTo>
                    <a:pt x="3632" y="0"/>
                  </a:lnTo>
                  <a:lnTo>
                    <a:pt x="0" y="622"/>
                  </a:lnTo>
                  <a:lnTo>
                    <a:pt x="165" y="1651"/>
                  </a:lnTo>
                  <a:lnTo>
                    <a:pt x="431" y="3175"/>
                  </a:lnTo>
                  <a:lnTo>
                    <a:pt x="495" y="3543"/>
                  </a:lnTo>
                  <a:lnTo>
                    <a:pt x="88" y="3733"/>
                  </a:lnTo>
                  <a:lnTo>
                    <a:pt x="558" y="4673"/>
                  </a:lnTo>
                  <a:lnTo>
                    <a:pt x="558" y="5740"/>
                  </a:lnTo>
                  <a:lnTo>
                    <a:pt x="889" y="5740"/>
                  </a:lnTo>
                  <a:lnTo>
                    <a:pt x="1003" y="6375"/>
                  </a:lnTo>
                  <a:lnTo>
                    <a:pt x="1308" y="6858"/>
                  </a:lnTo>
                  <a:lnTo>
                    <a:pt x="1193" y="6997"/>
                  </a:lnTo>
                  <a:lnTo>
                    <a:pt x="1663" y="7708"/>
                  </a:lnTo>
                  <a:lnTo>
                    <a:pt x="1803" y="8077"/>
                  </a:lnTo>
                  <a:lnTo>
                    <a:pt x="2159" y="8928"/>
                  </a:lnTo>
                  <a:lnTo>
                    <a:pt x="2336" y="8928"/>
                  </a:lnTo>
                  <a:lnTo>
                    <a:pt x="2425" y="9093"/>
                  </a:lnTo>
                  <a:lnTo>
                    <a:pt x="3149" y="10045"/>
                  </a:lnTo>
                  <a:lnTo>
                    <a:pt x="3937" y="11277"/>
                  </a:lnTo>
                  <a:lnTo>
                    <a:pt x="4102" y="11176"/>
                  </a:lnTo>
                  <a:lnTo>
                    <a:pt x="4267" y="11366"/>
                  </a:lnTo>
                  <a:lnTo>
                    <a:pt x="5232" y="12344"/>
                  </a:lnTo>
                  <a:lnTo>
                    <a:pt x="6172" y="13347"/>
                  </a:lnTo>
                  <a:lnTo>
                    <a:pt x="6362" y="13296"/>
                  </a:lnTo>
                  <a:lnTo>
                    <a:pt x="17043" y="22352"/>
                  </a:lnTo>
                  <a:lnTo>
                    <a:pt x="17399" y="22656"/>
                  </a:lnTo>
                  <a:lnTo>
                    <a:pt x="18122" y="23266"/>
                  </a:lnTo>
                  <a:lnTo>
                    <a:pt x="19316" y="24269"/>
                  </a:lnTo>
                  <a:lnTo>
                    <a:pt x="20447" y="25234"/>
                  </a:lnTo>
                  <a:lnTo>
                    <a:pt x="28905" y="31978"/>
                  </a:lnTo>
                  <a:lnTo>
                    <a:pt x="30264" y="30289"/>
                  </a:lnTo>
                  <a:lnTo>
                    <a:pt x="31229" y="29121"/>
                  </a:lnTo>
                  <a:close/>
                </a:path>
                <a:path w="796290" h="32385">
                  <a:moveTo>
                    <a:pt x="396811" y="27444"/>
                  </a:moveTo>
                  <a:lnTo>
                    <a:pt x="394627" y="25285"/>
                  </a:lnTo>
                  <a:lnTo>
                    <a:pt x="393573" y="26327"/>
                  </a:lnTo>
                  <a:lnTo>
                    <a:pt x="392823" y="27139"/>
                  </a:lnTo>
                  <a:lnTo>
                    <a:pt x="391655" y="27622"/>
                  </a:lnTo>
                  <a:lnTo>
                    <a:pt x="391845" y="28130"/>
                  </a:lnTo>
                  <a:lnTo>
                    <a:pt x="376974" y="28232"/>
                  </a:lnTo>
                  <a:lnTo>
                    <a:pt x="376974" y="27254"/>
                  </a:lnTo>
                  <a:lnTo>
                    <a:pt x="373291" y="27254"/>
                  </a:lnTo>
                  <a:lnTo>
                    <a:pt x="373291" y="31572"/>
                  </a:lnTo>
                  <a:lnTo>
                    <a:pt x="373634" y="31572"/>
                  </a:lnTo>
                  <a:lnTo>
                    <a:pt x="373646" y="31940"/>
                  </a:lnTo>
                  <a:lnTo>
                    <a:pt x="395224" y="31750"/>
                  </a:lnTo>
                  <a:lnTo>
                    <a:pt x="395211" y="30162"/>
                  </a:lnTo>
                  <a:lnTo>
                    <a:pt x="396024" y="29832"/>
                  </a:lnTo>
                  <a:lnTo>
                    <a:pt x="396811" y="27444"/>
                  </a:lnTo>
                  <a:close/>
                </a:path>
                <a:path w="796290" h="32385">
                  <a:moveTo>
                    <a:pt x="796201" y="1638"/>
                  </a:moveTo>
                  <a:lnTo>
                    <a:pt x="792581" y="977"/>
                  </a:lnTo>
                  <a:lnTo>
                    <a:pt x="792213" y="2743"/>
                  </a:lnTo>
                  <a:lnTo>
                    <a:pt x="791921" y="2743"/>
                  </a:lnTo>
                  <a:lnTo>
                    <a:pt x="791921" y="4000"/>
                  </a:lnTo>
                  <a:lnTo>
                    <a:pt x="791679" y="4965"/>
                  </a:lnTo>
                  <a:lnTo>
                    <a:pt x="791489" y="4876"/>
                  </a:lnTo>
                  <a:lnTo>
                    <a:pt x="791044" y="6184"/>
                  </a:lnTo>
                  <a:lnTo>
                    <a:pt x="790409" y="7226"/>
                  </a:lnTo>
                  <a:lnTo>
                    <a:pt x="790041" y="7988"/>
                  </a:lnTo>
                  <a:lnTo>
                    <a:pt x="789101" y="8928"/>
                  </a:lnTo>
                  <a:lnTo>
                    <a:pt x="789292" y="9131"/>
                  </a:lnTo>
                  <a:lnTo>
                    <a:pt x="788771" y="9906"/>
                  </a:lnTo>
                  <a:lnTo>
                    <a:pt x="791832" y="11976"/>
                  </a:lnTo>
                  <a:lnTo>
                    <a:pt x="792454" y="11010"/>
                  </a:lnTo>
                  <a:lnTo>
                    <a:pt x="792632" y="11099"/>
                  </a:lnTo>
                  <a:lnTo>
                    <a:pt x="793242" y="10007"/>
                  </a:lnTo>
                  <a:lnTo>
                    <a:pt x="793864" y="9398"/>
                  </a:lnTo>
                  <a:lnTo>
                    <a:pt x="794156" y="9118"/>
                  </a:lnTo>
                  <a:lnTo>
                    <a:pt x="793991" y="8991"/>
                  </a:lnTo>
                  <a:lnTo>
                    <a:pt x="794245" y="8242"/>
                  </a:lnTo>
                  <a:lnTo>
                    <a:pt x="794346" y="8064"/>
                  </a:lnTo>
                  <a:lnTo>
                    <a:pt x="794715" y="7416"/>
                  </a:lnTo>
                  <a:lnTo>
                    <a:pt x="794880" y="6946"/>
                  </a:lnTo>
                  <a:lnTo>
                    <a:pt x="795299" y="6235"/>
                  </a:lnTo>
                  <a:lnTo>
                    <a:pt x="795604" y="6235"/>
                  </a:lnTo>
                  <a:lnTo>
                    <a:pt x="795604" y="5753"/>
                  </a:lnTo>
                  <a:lnTo>
                    <a:pt x="795604" y="5029"/>
                  </a:lnTo>
                  <a:lnTo>
                    <a:pt x="795997" y="3975"/>
                  </a:lnTo>
                  <a:lnTo>
                    <a:pt x="795743" y="3898"/>
                  </a:lnTo>
                  <a:lnTo>
                    <a:pt x="795782" y="3670"/>
                  </a:lnTo>
                  <a:lnTo>
                    <a:pt x="796074" y="2603"/>
                  </a:lnTo>
                  <a:lnTo>
                    <a:pt x="796201" y="1638"/>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07" name="object 22">
              <a:extLst>
                <a:ext uri="{FF2B5EF4-FFF2-40B4-BE49-F238E27FC236}">
                  <a16:creationId xmlns:a16="http://schemas.microsoft.com/office/drawing/2014/main" id="{75E615B3-BB0E-D68E-2414-5BDC60935D17}"/>
                </a:ext>
              </a:extLst>
            </p:cNvPr>
            <p:cNvSpPr/>
            <p:nvPr/>
          </p:nvSpPr>
          <p:spPr>
            <a:xfrm>
              <a:off x="127674" y="125691"/>
              <a:ext cx="796290" cy="824230"/>
            </a:xfrm>
            <a:custGeom>
              <a:avLst/>
              <a:gdLst/>
              <a:ahLst/>
              <a:cxnLst/>
              <a:rect l="l" t="t" r="r" b="b"/>
              <a:pathLst>
                <a:path w="796290" h="824229">
                  <a:moveTo>
                    <a:pt x="53352" y="186055"/>
                  </a:moveTo>
                  <a:lnTo>
                    <a:pt x="31432" y="170103"/>
                  </a:lnTo>
                  <a:lnTo>
                    <a:pt x="28397" y="167817"/>
                  </a:lnTo>
                  <a:lnTo>
                    <a:pt x="26200" y="170776"/>
                  </a:lnTo>
                  <a:lnTo>
                    <a:pt x="28168" y="172262"/>
                  </a:lnTo>
                  <a:lnTo>
                    <a:pt x="29095" y="172961"/>
                  </a:lnTo>
                  <a:lnTo>
                    <a:pt x="30581" y="174066"/>
                  </a:lnTo>
                  <a:lnTo>
                    <a:pt x="51168" y="189026"/>
                  </a:lnTo>
                  <a:lnTo>
                    <a:pt x="53352" y="186055"/>
                  </a:lnTo>
                  <a:close/>
                </a:path>
                <a:path w="796290" h="824229">
                  <a:moveTo>
                    <a:pt x="439737" y="169214"/>
                  </a:moveTo>
                  <a:lnTo>
                    <a:pt x="436473" y="167525"/>
                  </a:lnTo>
                  <a:lnTo>
                    <a:pt x="435787" y="168871"/>
                  </a:lnTo>
                  <a:lnTo>
                    <a:pt x="434619" y="171221"/>
                  </a:lnTo>
                  <a:lnTo>
                    <a:pt x="434454" y="171551"/>
                  </a:lnTo>
                  <a:lnTo>
                    <a:pt x="435521" y="172097"/>
                  </a:lnTo>
                  <a:lnTo>
                    <a:pt x="435241" y="172935"/>
                  </a:lnTo>
                  <a:lnTo>
                    <a:pt x="434987" y="173329"/>
                  </a:lnTo>
                  <a:lnTo>
                    <a:pt x="397764" y="176923"/>
                  </a:lnTo>
                  <a:lnTo>
                    <a:pt x="382384" y="176593"/>
                  </a:lnTo>
                  <a:lnTo>
                    <a:pt x="359956" y="171919"/>
                  </a:lnTo>
                  <a:lnTo>
                    <a:pt x="360845" y="171259"/>
                  </a:lnTo>
                  <a:lnTo>
                    <a:pt x="359587" y="168541"/>
                  </a:lnTo>
                  <a:lnTo>
                    <a:pt x="359079" y="167525"/>
                  </a:lnTo>
                  <a:lnTo>
                    <a:pt x="355803" y="169214"/>
                  </a:lnTo>
                  <a:lnTo>
                    <a:pt x="356527" y="170688"/>
                  </a:lnTo>
                  <a:lnTo>
                    <a:pt x="356273" y="170688"/>
                  </a:lnTo>
                  <a:lnTo>
                    <a:pt x="356273" y="171234"/>
                  </a:lnTo>
                  <a:lnTo>
                    <a:pt x="355904" y="171361"/>
                  </a:lnTo>
                  <a:lnTo>
                    <a:pt x="356273" y="172478"/>
                  </a:lnTo>
                  <a:lnTo>
                    <a:pt x="356273" y="173405"/>
                  </a:lnTo>
                  <a:lnTo>
                    <a:pt x="356273" y="173672"/>
                  </a:lnTo>
                  <a:lnTo>
                    <a:pt x="356412" y="173672"/>
                  </a:lnTo>
                  <a:lnTo>
                    <a:pt x="356908" y="174396"/>
                  </a:lnTo>
                  <a:lnTo>
                    <a:pt x="357327" y="175641"/>
                  </a:lnTo>
                  <a:lnTo>
                    <a:pt x="357670" y="175539"/>
                  </a:lnTo>
                  <a:lnTo>
                    <a:pt x="357962" y="175945"/>
                  </a:lnTo>
                  <a:lnTo>
                    <a:pt x="358800" y="176758"/>
                  </a:lnTo>
                  <a:lnTo>
                    <a:pt x="361607" y="178346"/>
                  </a:lnTo>
                  <a:lnTo>
                    <a:pt x="364261" y="179260"/>
                  </a:lnTo>
                  <a:lnTo>
                    <a:pt x="365252" y="179412"/>
                  </a:lnTo>
                  <a:lnTo>
                    <a:pt x="365252" y="179539"/>
                  </a:lnTo>
                  <a:lnTo>
                    <a:pt x="366687" y="179603"/>
                  </a:lnTo>
                  <a:lnTo>
                    <a:pt x="368058" y="179793"/>
                  </a:lnTo>
                  <a:lnTo>
                    <a:pt x="368071" y="179666"/>
                  </a:lnTo>
                  <a:lnTo>
                    <a:pt x="382257" y="180276"/>
                  </a:lnTo>
                  <a:lnTo>
                    <a:pt x="396290" y="180581"/>
                  </a:lnTo>
                  <a:lnTo>
                    <a:pt x="397764" y="180606"/>
                  </a:lnTo>
                  <a:lnTo>
                    <a:pt x="399237" y="180632"/>
                  </a:lnTo>
                  <a:lnTo>
                    <a:pt x="413321" y="180276"/>
                  </a:lnTo>
                  <a:lnTo>
                    <a:pt x="427456" y="179666"/>
                  </a:lnTo>
                  <a:lnTo>
                    <a:pt x="427482" y="179793"/>
                  </a:lnTo>
                  <a:lnTo>
                    <a:pt x="428713" y="179616"/>
                  </a:lnTo>
                  <a:lnTo>
                    <a:pt x="430288" y="179539"/>
                  </a:lnTo>
                  <a:lnTo>
                    <a:pt x="430276" y="179374"/>
                  </a:lnTo>
                  <a:lnTo>
                    <a:pt x="437857" y="175564"/>
                  </a:lnTo>
                  <a:lnTo>
                    <a:pt x="438200" y="175679"/>
                  </a:lnTo>
                  <a:lnTo>
                    <a:pt x="438607" y="174447"/>
                  </a:lnTo>
                  <a:lnTo>
                    <a:pt x="439216" y="173532"/>
                  </a:lnTo>
                  <a:lnTo>
                    <a:pt x="439267" y="173405"/>
                  </a:lnTo>
                  <a:lnTo>
                    <a:pt x="439267" y="172466"/>
                  </a:lnTo>
                  <a:lnTo>
                    <a:pt x="439635" y="171348"/>
                  </a:lnTo>
                  <a:lnTo>
                    <a:pt x="439267" y="171234"/>
                  </a:lnTo>
                  <a:lnTo>
                    <a:pt x="439267" y="170510"/>
                  </a:lnTo>
                  <a:lnTo>
                    <a:pt x="439077" y="170522"/>
                  </a:lnTo>
                  <a:lnTo>
                    <a:pt x="439254" y="170180"/>
                  </a:lnTo>
                  <a:lnTo>
                    <a:pt x="439737" y="169214"/>
                  </a:lnTo>
                  <a:close/>
                </a:path>
                <a:path w="796290" h="824229">
                  <a:moveTo>
                    <a:pt x="443534" y="142722"/>
                  </a:moveTo>
                  <a:lnTo>
                    <a:pt x="443204" y="140563"/>
                  </a:lnTo>
                  <a:lnTo>
                    <a:pt x="440220" y="140550"/>
                  </a:lnTo>
                  <a:lnTo>
                    <a:pt x="437095" y="140563"/>
                  </a:lnTo>
                  <a:lnTo>
                    <a:pt x="437095" y="144221"/>
                  </a:lnTo>
                  <a:lnTo>
                    <a:pt x="440220" y="144221"/>
                  </a:lnTo>
                  <a:lnTo>
                    <a:pt x="443204" y="144221"/>
                  </a:lnTo>
                  <a:lnTo>
                    <a:pt x="443534" y="144221"/>
                  </a:lnTo>
                  <a:lnTo>
                    <a:pt x="443534" y="142722"/>
                  </a:lnTo>
                  <a:close/>
                </a:path>
                <a:path w="796290" h="824229">
                  <a:moveTo>
                    <a:pt x="730834" y="188214"/>
                  </a:moveTo>
                  <a:lnTo>
                    <a:pt x="730161" y="188061"/>
                  </a:lnTo>
                  <a:lnTo>
                    <a:pt x="724725" y="211734"/>
                  </a:lnTo>
                  <a:lnTo>
                    <a:pt x="718642" y="234924"/>
                  </a:lnTo>
                  <a:lnTo>
                    <a:pt x="701713" y="279971"/>
                  </a:lnTo>
                  <a:lnTo>
                    <a:pt x="672769" y="333260"/>
                  </a:lnTo>
                  <a:lnTo>
                    <a:pt x="646125" y="373380"/>
                  </a:lnTo>
                  <a:lnTo>
                    <a:pt x="616686" y="411556"/>
                  </a:lnTo>
                  <a:lnTo>
                    <a:pt x="576884" y="456946"/>
                  </a:lnTo>
                  <a:lnTo>
                    <a:pt x="526694" y="508939"/>
                  </a:lnTo>
                  <a:lnTo>
                    <a:pt x="492137" y="542836"/>
                  </a:lnTo>
                  <a:lnTo>
                    <a:pt x="440309" y="593191"/>
                  </a:lnTo>
                  <a:lnTo>
                    <a:pt x="423341" y="610476"/>
                  </a:lnTo>
                  <a:lnTo>
                    <a:pt x="383832" y="656094"/>
                  </a:lnTo>
                  <a:lnTo>
                    <a:pt x="356971" y="696290"/>
                  </a:lnTo>
                  <a:lnTo>
                    <a:pt x="336232" y="739940"/>
                  </a:lnTo>
                  <a:lnTo>
                    <a:pt x="323532" y="786409"/>
                  </a:lnTo>
                  <a:lnTo>
                    <a:pt x="319430" y="822464"/>
                  </a:lnTo>
                  <a:lnTo>
                    <a:pt x="320103" y="822528"/>
                  </a:lnTo>
                  <a:lnTo>
                    <a:pt x="322567" y="798512"/>
                  </a:lnTo>
                  <a:lnTo>
                    <a:pt x="324205" y="786523"/>
                  </a:lnTo>
                  <a:lnTo>
                    <a:pt x="336867" y="740194"/>
                  </a:lnTo>
                  <a:lnTo>
                    <a:pt x="357568" y="696620"/>
                  </a:lnTo>
                  <a:lnTo>
                    <a:pt x="384365" y="656513"/>
                  </a:lnTo>
                  <a:lnTo>
                    <a:pt x="423849" y="610946"/>
                  </a:lnTo>
                  <a:lnTo>
                    <a:pt x="492607" y="543318"/>
                  </a:lnTo>
                  <a:lnTo>
                    <a:pt x="527177" y="509422"/>
                  </a:lnTo>
                  <a:lnTo>
                    <a:pt x="560920" y="475030"/>
                  </a:lnTo>
                  <a:lnTo>
                    <a:pt x="593674" y="439458"/>
                  </a:lnTo>
                  <a:lnTo>
                    <a:pt x="632206" y="393052"/>
                  </a:lnTo>
                  <a:lnTo>
                    <a:pt x="666927" y="343827"/>
                  </a:lnTo>
                  <a:lnTo>
                    <a:pt x="691629" y="301993"/>
                  </a:lnTo>
                  <a:lnTo>
                    <a:pt x="711555" y="258025"/>
                  </a:lnTo>
                  <a:lnTo>
                    <a:pt x="725398" y="211912"/>
                  </a:lnTo>
                  <a:lnTo>
                    <a:pt x="730834" y="188214"/>
                  </a:lnTo>
                  <a:close/>
                </a:path>
                <a:path w="796290" h="824229">
                  <a:moveTo>
                    <a:pt x="795528" y="111848"/>
                  </a:moveTo>
                  <a:lnTo>
                    <a:pt x="754049" y="89573"/>
                  </a:lnTo>
                  <a:lnTo>
                    <a:pt x="713651" y="69126"/>
                  </a:lnTo>
                  <a:lnTo>
                    <a:pt x="672426" y="50507"/>
                  </a:lnTo>
                  <a:lnTo>
                    <a:pt x="630161" y="34988"/>
                  </a:lnTo>
                  <a:lnTo>
                    <a:pt x="575856" y="20307"/>
                  </a:lnTo>
                  <a:lnTo>
                    <a:pt x="520306" y="9918"/>
                  </a:lnTo>
                  <a:lnTo>
                    <a:pt x="454113" y="393"/>
                  </a:lnTo>
                  <a:lnTo>
                    <a:pt x="454139" y="203"/>
                  </a:lnTo>
                  <a:lnTo>
                    <a:pt x="453859" y="177"/>
                  </a:lnTo>
                  <a:lnTo>
                    <a:pt x="452755" y="76"/>
                  </a:lnTo>
                  <a:lnTo>
                    <a:pt x="451764" y="12"/>
                  </a:lnTo>
                  <a:lnTo>
                    <a:pt x="451408" y="12"/>
                  </a:lnTo>
                  <a:lnTo>
                    <a:pt x="449821" y="12"/>
                  </a:lnTo>
                  <a:lnTo>
                    <a:pt x="345706" y="12"/>
                  </a:lnTo>
                  <a:lnTo>
                    <a:pt x="344208" y="12"/>
                  </a:lnTo>
                  <a:lnTo>
                    <a:pt x="343763" y="12"/>
                  </a:lnTo>
                  <a:lnTo>
                    <a:pt x="342620" y="12"/>
                  </a:lnTo>
                  <a:lnTo>
                    <a:pt x="341693" y="177"/>
                  </a:lnTo>
                  <a:lnTo>
                    <a:pt x="341477" y="177"/>
                  </a:lnTo>
                  <a:lnTo>
                    <a:pt x="341388" y="393"/>
                  </a:lnTo>
                  <a:lnTo>
                    <a:pt x="297611" y="6438"/>
                  </a:lnTo>
                  <a:lnTo>
                    <a:pt x="252768" y="13716"/>
                  </a:lnTo>
                  <a:lnTo>
                    <a:pt x="197688" y="25590"/>
                  </a:lnTo>
                  <a:lnTo>
                    <a:pt x="154584" y="38468"/>
                  </a:lnTo>
                  <a:lnTo>
                    <a:pt x="102260" y="59588"/>
                  </a:lnTo>
                  <a:lnTo>
                    <a:pt x="61556" y="79197"/>
                  </a:lnTo>
                  <a:lnTo>
                    <a:pt x="0" y="111848"/>
                  </a:lnTo>
                  <a:lnTo>
                    <a:pt x="1714" y="115100"/>
                  </a:lnTo>
                  <a:lnTo>
                    <a:pt x="43180" y="92862"/>
                  </a:lnTo>
                  <a:lnTo>
                    <a:pt x="63220" y="82499"/>
                  </a:lnTo>
                  <a:lnTo>
                    <a:pt x="103797" y="62941"/>
                  </a:lnTo>
                  <a:lnTo>
                    <a:pt x="145300" y="45707"/>
                  </a:lnTo>
                  <a:lnTo>
                    <a:pt x="198602" y="29146"/>
                  </a:lnTo>
                  <a:lnTo>
                    <a:pt x="253441" y="17310"/>
                  </a:lnTo>
                  <a:lnTo>
                    <a:pt x="298145" y="10096"/>
                  </a:lnTo>
                  <a:lnTo>
                    <a:pt x="343039" y="3860"/>
                  </a:lnTo>
                  <a:lnTo>
                    <a:pt x="345617" y="3860"/>
                  </a:lnTo>
                  <a:lnTo>
                    <a:pt x="396278" y="3860"/>
                  </a:lnTo>
                  <a:lnTo>
                    <a:pt x="399262" y="3860"/>
                  </a:lnTo>
                  <a:lnTo>
                    <a:pt x="449757" y="3860"/>
                  </a:lnTo>
                  <a:lnTo>
                    <a:pt x="452462" y="3860"/>
                  </a:lnTo>
                  <a:lnTo>
                    <a:pt x="497370" y="10071"/>
                  </a:lnTo>
                  <a:lnTo>
                    <a:pt x="542061" y="17310"/>
                  </a:lnTo>
                  <a:lnTo>
                    <a:pt x="596874" y="29133"/>
                  </a:lnTo>
                  <a:lnTo>
                    <a:pt x="639686" y="41910"/>
                  </a:lnTo>
                  <a:lnTo>
                    <a:pt x="681367" y="58331"/>
                  </a:lnTo>
                  <a:lnTo>
                    <a:pt x="732282" y="82486"/>
                  </a:lnTo>
                  <a:lnTo>
                    <a:pt x="793813" y="115100"/>
                  </a:lnTo>
                  <a:lnTo>
                    <a:pt x="795528" y="111848"/>
                  </a:lnTo>
                  <a:close/>
                </a:path>
                <a:path w="796290" h="824229">
                  <a:moveTo>
                    <a:pt x="795718" y="141820"/>
                  </a:moveTo>
                  <a:lnTo>
                    <a:pt x="795540" y="141808"/>
                  </a:lnTo>
                  <a:lnTo>
                    <a:pt x="795540" y="140893"/>
                  </a:lnTo>
                  <a:lnTo>
                    <a:pt x="791857" y="140893"/>
                  </a:lnTo>
                  <a:lnTo>
                    <a:pt x="791857" y="141871"/>
                  </a:lnTo>
                  <a:lnTo>
                    <a:pt x="791845" y="142963"/>
                  </a:lnTo>
                  <a:lnTo>
                    <a:pt x="791565" y="144843"/>
                  </a:lnTo>
                  <a:lnTo>
                    <a:pt x="791248" y="145542"/>
                  </a:lnTo>
                  <a:lnTo>
                    <a:pt x="791095" y="145478"/>
                  </a:lnTo>
                  <a:lnTo>
                    <a:pt x="790562" y="147066"/>
                  </a:lnTo>
                  <a:lnTo>
                    <a:pt x="790321" y="147599"/>
                  </a:lnTo>
                  <a:lnTo>
                    <a:pt x="790028" y="148120"/>
                  </a:lnTo>
                  <a:lnTo>
                    <a:pt x="789711" y="148120"/>
                  </a:lnTo>
                  <a:lnTo>
                    <a:pt x="789711" y="148615"/>
                  </a:lnTo>
                  <a:lnTo>
                    <a:pt x="788352" y="150291"/>
                  </a:lnTo>
                  <a:lnTo>
                    <a:pt x="789711" y="151409"/>
                  </a:lnTo>
                  <a:lnTo>
                    <a:pt x="789711" y="151599"/>
                  </a:lnTo>
                  <a:lnTo>
                    <a:pt x="785926" y="198945"/>
                  </a:lnTo>
                  <a:lnTo>
                    <a:pt x="779373" y="245503"/>
                  </a:lnTo>
                  <a:lnTo>
                    <a:pt x="767740" y="291223"/>
                  </a:lnTo>
                  <a:lnTo>
                    <a:pt x="751357" y="335648"/>
                  </a:lnTo>
                  <a:lnTo>
                    <a:pt x="731012" y="378142"/>
                  </a:lnTo>
                  <a:lnTo>
                    <a:pt x="707224" y="418998"/>
                  </a:lnTo>
                  <a:lnTo>
                    <a:pt x="681113" y="458584"/>
                  </a:lnTo>
                  <a:lnTo>
                    <a:pt x="653491" y="496862"/>
                  </a:lnTo>
                  <a:lnTo>
                    <a:pt x="551942" y="627875"/>
                  </a:lnTo>
                  <a:lnTo>
                    <a:pt x="530860" y="656564"/>
                  </a:lnTo>
                  <a:lnTo>
                    <a:pt x="505409" y="696722"/>
                  </a:lnTo>
                  <a:lnTo>
                    <a:pt x="485686" y="740168"/>
                  </a:lnTo>
                  <a:lnTo>
                    <a:pt x="475742" y="786803"/>
                  </a:lnTo>
                  <a:lnTo>
                    <a:pt x="473875" y="823937"/>
                  </a:lnTo>
                  <a:lnTo>
                    <a:pt x="477558" y="824052"/>
                  </a:lnTo>
                  <a:lnTo>
                    <a:pt x="478409" y="798944"/>
                  </a:lnTo>
                  <a:lnTo>
                    <a:pt x="479386" y="787184"/>
                  </a:lnTo>
                  <a:lnTo>
                    <a:pt x="489165" y="741349"/>
                  </a:lnTo>
                  <a:lnTo>
                    <a:pt x="508609" y="698500"/>
                  </a:lnTo>
                  <a:lnTo>
                    <a:pt x="533844" y="658698"/>
                  </a:lnTo>
                  <a:lnTo>
                    <a:pt x="598309" y="574001"/>
                  </a:lnTo>
                  <a:lnTo>
                    <a:pt x="627621" y="536625"/>
                  </a:lnTo>
                  <a:lnTo>
                    <a:pt x="656450" y="499071"/>
                  </a:lnTo>
                  <a:lnTo>
                    <a:pt x="684123" y="460667"/>
                  </a:lnTo>
                  <a:lnTo>
                    <a:pt x="710336" y="420966"/>
                  </a:lnTo>
                  <a:lnTo>
                    <a:pt x="734275" y="379857"/>
                  </a:lnTo>
                  <a:lnTo>
                    <a:pt x="754748" y="337083"/>
                  </a:lnTo>
                  <a:lnTo>
                    <a:pt x="771245" y="292315"/>
                  </a:lnTo>
                  <a:lnTo>
                    <a:pt x="782993" y="246202"/>
                  </a:lnTo>
                  <a:lnTo>
                    <a:pt x="789597" y="199326"/>
                  </a:lnTo>
                  <a:lnTo>
                    <a:pt x="793280" y="153250"/>
                  </a:lnTo>
                  <a:lnTo>
                    <a:pt x="793394" y="151676"/>
                  </a:lnTo>
                  <a:lnTo>
                    <a:pt x="793483" y="150393"/>
                  </a:lnTo>
                  <a:lnTo>
                    <a:pt x="793394" y="149987"/>
                  </a:lnTo>
                  <a:lnTo>
                    <a:pt x="793584" y="149656"/>
                  </a:lnTo>
                  <a:lnTo>
                    <a:pt x="793762" y="149428"/>
                  </a:lnTo>
                  <a:lnTo>
                    <a:pt x="793889" y="148717"/>
                  </a:lnTo>
                  <a:lnTo>
                    <a:pt x="794537" y="147574"/>
                  </a:lnTo>
                  <a:lnTo>
                    <a:pt x="794397" y="147510"/>
                  </a:lnTo>
                  <a:lnTo>
                    <a:pt x="794613" y="147040"/>
                  </a:lnTo>
                  <a:lnTo>
                    <a:pt x="794969" y="147078"/>
                  </a:lnTo>
                  <a:lnTo>
                    <a:pt x="795121" y="145961"/>
                  </a:lnTo>
                  <a:lnTo>
                    <a:pt x="795667" y="144741"/>
                  </a:lnTo>
                  <a:lnTo>
                    <a:pt x="795324" y="144614"/>
                  </a:lnTo>
                  <a:lnTo>
                    <a:pt x="795528" y="144538"/>
                  </a:lnTo>
                  <a:lnTo>
                    <a:pt x="795540" y="143090"/>
                  </a:lnTo>
                  <a:lnTo>
                    <a:pt x="795718" y="141820"/>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08" name="object 23">
              <a:extLst>
                <a:ext uri="{FF2B5EF4-FFF2-40B4-BE49-F238E27FC236}">
                  <a16:creationId xmlns:a16="http://schemas.microsoft.com/office/drawing/2014/main" id="{80D206CC-2D98-A983-BD9C-6DF8F51B33ED}"/>
                </a:ext>
              </a:extLst>
            </p:cNvPr>
            <p:cNvSpPr/>
            <p:nvPr/>
          </p:nvSpPr>
          <p:spPr>
            <a:xfrm>
              <a:off x="445453" y="272961"/>
              <a:ext cx="476250" cy="676910"/>
            </a:xfrm>
            <a:custGeom>
              <a:avLst/>
              <a:gdLst/>
              <a:ahLst/>
              <a:cxnLst/>
              <a:rect l="l" t="t" r="r" b="b"/>
              <a:pathLst>
                <a:path w="476250" h="676910">
                  <a:moveTo>
                    <a:pt x="414832" y="39865"/>
                  </a:moveTo>
                  <a:lnTo>
                    <a:pt x="411251" y="38976"/>
                  </a:lnTo>
                  <a:lnTo>
                    <a:pt x="405498" y="64109"/>
                  </a:lnTo>
                  <a:lnTo>
                    <a:pt x="399440" y="87223"/>
                  </a:lnTo>
                  <a:lnTo>
                    <a:pt x="382574" y="132080"/>
                  </a:lnTo>
                  <a:lnTo>
                    <a:pt x="353733" y="185204"/>
                  </a:lnTo>
                  <a:lnTo>
                    <a:pt x="327139" y="225221"/>
                  </a:lnTo>
                  <a:lnTo>
                    <a:pt x="297764" y="263321"/>
                  </a:lnTo>
                  <a:lnTo>
                    <a:pt x="258000" y="308673"/>
                  </a:lnTo>
                  <a:lnTo>
                    <a:pt x="207873" y="360616"/>
                  </a:lnTo>
                  <a:lnTo>
                    <a:pt x="121462" y="444881"/>
                  </a:lnTo>
                  <a:lnTo>
                    <a:pt x="104457" y="462203"/>
                  </a:lnTo>
                  <a:lnTo>
                    <a:pt x="64833" y="507949"/>
                  </a:lnTo>
                  <a:lnTo>
                    <a:pt x="37884" y="548309"/>
                  </a:lnTo>
                  <a:lnTo>
                    <a:pt x="17030" y="592162"/>
                  </a:lnTo>
                  <a:lnTo>
                    <a:pt x="4267" y="638949"/>
                  </a:lnTo>
                  <a:lnTo>
                    <a:pt x="0" y="676554"/>
                  </a:lnTo>
                  <a:lnTo>
                    <a:pt x="3670" y="676871"/>
                  </a:lnTo>
                  <a:lnTo>
                    <a:pt x="6273" y="651459"/>
                  </a:lnTo>
                  <a:lnTo>
                    <a:pt x="7899" y="639546"/>
                  </a:lnTo>
                  <a:lnTo>
                    <a:pt x="20472" y="593496"/>
                  </a:lnTo>
                  <a:lnTo>
                    <a:pt x="41084" y="550125"/>
                  </a:lnTo>
                  <a:lnTo>
                    <a:pt x="67754" y="510184"/>
                  </a:lnTo>
                  <a:lnTo>
                    <a:pt x="107124" y="464743"/>
                  </a:lnTo>
                  <a:lnTo>
                    <a:pt x="175882" y="397129"/>
                  </a:lnTo>
                  <a:lnTo>
                    <a:pt x="210464" y="363207"/>
                  </a:lnTo>
                  <a:lnTo>
                    <a:pt x="244233" y="328790"/>
                  </a:lnTo>
                  <a:lnTo>
                    <a:pt x="277037" y="293192"/>
                  </a:lnTo>
                  <a:lnTo>
                    <a:pt x="308190" y="256235"/>
                  </a:lnTo>
                  <a:lnTo>
                    <a:pt x="337058" y="217474"/>
                  </a:lnTo>
                  <a:lnTo>
                    <a:pt x="363131" y="176733"/>
                  </a:lnTo>
                  <a:lnTo>
                    <a:pt x="385927" y="133591"/>
                  </a:lnTo>
                  <a:lnTo>
                    <a:pt x="402971" y="88252"/>
                  </a:lnTo>
                  <a:lnTo>
                    <a:pt x="409067" y="64973"/>
                  </a:lnTo>
                  <a:lnTo>
                    <a:pt x="414832" y="39865"/>
                  </a:lnTo>
                  <a:close/>
                </a:path>
                <a:path w="476250" h="676910">
                  <a:moveTo>
                    <a:pt x="476021" y="3060"/>
                  </a:moveTo>
                  <a:lnTo>
                    <a:pt x="473989" y="0"/>
                  </a:lnTo>
                  <a:lnTo>
                    <a:pt x="470382" y="2387"/>
                  </a:lnTo>
                  <a:lnTo>
                    <a:pt x="469265" y="3048"/>
                  </a:lnTo>
                  <a:lnTo>
                    <a:pt x="467918" y="3822"/>
                  </a:lnTo>
                  <a:lnTo>
                    <a:pt x="467982" y="3949"/>
                  </a:lnTo>
                  <a:lnTo>
                    <a:pt x="464312" y="6502"/>
                  </a:lnTo>
                  <a:lnTo>
                    <a:pt x="460883" y="8763"/>
                  </a:lnTo>
                  <a:lnTo>
                    <a:pt x="460667" y="8534"/>
                  </a:lnTo>
                  <a:lnTo>
                    <a:pt x="459689" y="9537"/>
                  </a:lnTo>
                  <a:lnTo>
                    <a:pt x="458685" y="10198"/>
                  </a:lnTo>
                  <a:lnTo>
                    <a:pt x="458749" y="10325"/>
                  </a:lnTo>
                  <a:lnTo>
                    <a:pt x="452488" y="14846"/>
                  </a:lnTo>
                  <a:lnTo>
                    <a:pt x="450672" y="16154"/>
                  </a:lnTo>
                  <a:lnTo>
                    <a:pt x="450100" y="16560"/>
                  </a:lnTo>
                  <a:lnTo>
                    <a:pt x="442722" y="22059"/>
                  </a:lnTo>
                  <a:lnTo>
                    <a:pt x="442112" y="22517"/>
                  </a:lnTo>
                  <a:lnTo>
                    <a:pt x="440347" y="23825"/>
                  </a:lnTo>
                  <a:lnTo>
                    <a:pt x="433590" y="29197"/>
                  </a:lnTo>
                  <a:lnTo>
                    <a:pt x="433184" y="29489"/>
                  </a:lnTo>
                  <a:lnTo>
                    <a:pt x="432422" y="30048"/>
                  </a:lnTo>
                  <a:lnTo>
                    <a:pt x="430834" y="31191"/>
                  </a:lnTo>
                  <a:lnTo>
                    <a:pt x="428040" y="33566"/>
                  </a:lnTo>
                  <a:lnTo>
                    <a:pt x="426402" y="34874"/>
                  </a:lnTo>
                  <a:lnTo>
                    <a:pt x="425526" y="35547"/>
                  </a:lnTo>
                  <a:lnTo>
                    <a:pt x="424065" y="36741"/>
                  </a:lnTo>
                  <a:lnTo>
                    <a:pt x="423875" y="36893"/>
                  </a:lnTo>
                  <a:lnTo>
                    <a:pt x="423227" y="37414"/>
                  </a:lnTo>
                  <a:lnTo>
                    <a:pt x="422529" y="37998"/>
                  </a:lnTo>
                  <a:lnTo>
                    <a:pt x="421779" y="38481"/>
                  </a:lnTo>
                  <a:lnTo>
                    <a:pt x="420687" y="38900"/>
                  </a:lnTo>
                  <a:lnTo>
                    <a:pt x="418084" y="39217"/>
                  </a:lnTo>
                  <a:lnTo>
                    <a:pt x="418553" y="42875"/>
                  </a:lnTo>
                  <a:lnTo>
                    <a:pt x="420243" y="42672"/>
                  </a:lnTo>
                  <a:lnTo>
                    <a:pt x="420357" y="42951"/>
                  </a:lnTo>
                  <a:lnTo>
                    <a:pt x="421500" y="42519"/>
                  </a:lnTo>
                  <a:lnTo>
                    <a:pt x="422833" y="42341"/>
                  </a:lnTo>
                  <a:lnTo>
                    <a:pt x="422783" y="42011"/>
                  </a:lnTo>
                  <a:lnTo>
                    <a:pt x="423405" y="41770"/>
                  </a:lnTo>
                  <a:lnTo>
                    <a:pt x="423633" y="41630"/>
                  </a:lnTo>
                  <a:lnTo>
                    <a:pt x="423760" y="41757"/>
                  </a:lnTo>
                  <a:lnTo>
                    <a:pt x="424853" y="40855"/>
                  </a:lnTo>
                  <a:lnTo>
                    <a:pt x="425983" y="40144"/>
                  </a:lnTo>
                  <a:lnTo>
                    <a:pt x="425881" y="40005"/>
                  </a:lnTo>
                  <a:lnTo>
                    <a:pt x="426351" y="39624"/>
                  </a:lnTo>
                  <a:lnTo>
                    <a:pt x="426478" y="39522"/>
                  </a:lnTo>
                  <a:lnTo>
                    <a:pt x="427456" y="38747"/>
                  </a:lnTo>
                  <a:lnTo>
                    <a:pt x="427990" y="38328"/>
                  </a:lnTo>
                  <a:lnTo>
                    <a:pt x="428701" y="37757"/>
                  </a:lnTo>
                  <a:lnTo>
                    <a:pt x="430250" y="36512"/>
                  </a:lnTo>
                  <a:lnTo>
                    <a:pt x="434187" y="33324"/>
                  </a:lnTo>
                  <a:lnTo>
                    <a:pt x="435724" y="32207"/>
                  </a:lnTo>
                  <a:lnTo>
                    <a:pt x="436549" y="31597"/>
                  </a:lnTo>
                  <a:lnTo>
                    <a:pt x="443318" y="26238"/>
                  </a:lnTo>
                  <a:lnTo>
                    <a:pt x="453542" y="18618"/>
                  </a:lnTo>
                  <a:lnTo>
                    <a:pt x="460692" y="13449"/>
                  </a:lnTo>
                  <a:lnTo>
                    <a:pt x="460844" y="13589"/>
                  </a:lnTo>
                  <a:lnTo>
                    <a:pt x="461784" y="12661"/>
                  </a:lnTo>
                  <a:lnTo>
                    <a:pt x="462915" y="11849"/>
                  </a:lnTo>
                  <a:lnTo>
                    <a:pt x="464997" y="10452"/>
                  </a:lnTo>
                  <a:lnTo>
                    <a:pt x="466458" y="9499"/>
                  </a:lnTo>
                  <a:lnTo>
                    <a:pt x="467461" y="8839"/>
                  </a:lnTo>
                  <a:lnTo>
                    <a:pt x="471017" y="6311"/>
                  </a:lnTo>
                  <a:lnTo>
                    <a:pt x="472046" y="5702"/>
                  </a:lnTo>
                  <a:lnTo>
                    <a:pt x="473519" y="4851"/>
                  </a:lnTo>
                  <a:lnTo>
                    <a:pt x="476021" y="3060"/>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pic>
          <p:nvPicPr>
            <p:cNvPr id="709" name="object 24">
              <a:extLst>
                <a:ext uri="{FF2B5EF4-FFF2-40B4-BE49-F238E27FC236}">
                  <a16:creationId xmlns:a16="http://schemas.microsoft.com/office/drawing/2014/main" id="{C27EF3B3-DE08-06FF-E50B-E0317E2A00A5}"/>
                </a:ext>
              </a:extLst>
            </p:cNvPr>
            <p:cNvPicPr/>
            <p:nvPr/>
          </p:nvPicPr>
          <p:blipFill>
            <a:blip r:embed="rId3" cstate="print"/>
            <a:stretch>
              <a:fillRect/>
            </a:stretch>
          </p:blipFill>
          <p:spPr>
            <a:xfrm>
              <a:off x="460924" y="946340"/>
              <a:ext cx="129037" cy="272732"/>
            </a:xfrm>
            <a:prstGeom prst="rect">
              <a:avLst/>
            </a:prstGeom>
          </p:spPr>
        </p:pic>
        <p:sp>
          <p:nvSpPr>
            <p:cNvPr id="710" name="object 25">
              <a:extLst>
                <a:ext uri="{FF2B5EF4-FFF2-40B4-BE49-F238E27FC236}">
                  <a16:creationId xmlns:a16="http://schemas.microsoft.com/office/drawing/2014/main" id="{588422BF-457C-1391-C440-24EBD739E84B}"/>
                </a:ext>
              </a:extLst>
            </p:cNvPr>
            <p:cNvSpPr/>
            <p:nvPr/>
          </p:nvSpPr>
          <p:spPr>
            <a:xfrm>
              <a:off x="395936" y="984465"/>
              <a:ext cx="454025" cy="396875"/>
            </a:xfrm>
            <a:custGeom>
              <a:avLst/>
              <a:gdLst/>
              <a:ahLst/>
              <a:cxnLst/>
              <a:rect l="l" t="t" r="r" b="b"/>
              <a:pathLst>
                <a:path w="454025" h="396875">
                  <a:moveTo>
                    <a:pt x="35725" y="360197"/>
                  </a:moveTo>
                  <a:lnTo>
                    <a:pt x="0" y="360197"/>
                  </a:lnTo>
                  <a:lnTo>
                    <a:pt x="0" y="363867"/>
                  </a:lnTo>
                  <a:lnTo>
                    <a:pt x="35725" y="363867"/>
                  </a:lnTo>
                  <a:lnTo>
                    <a:pt x="35725" y="360197"/>
                  </a:lnTo>
                  <a:close/>
                </a:path>
                <a:path w="454025" h="396875">
                  <a:moveTo>
                    <a:pt x="193725" y="0"/>
                  </a:moveTo>
                  <a:lnTo>
                    <a:pt x="190042" y="0"/>
                  </a:lnTo>
                  <a:lnTo>
                    <a:pt x="190042" y="360197"/>
                  </a:lnTo>
                  <a:lnTo>
                    <a:pt x="68986" y="360197"/>
                  </a:lnTo>
                  <a:lnTo>
                    <a:pt x="68986" y="0"/>
                  </a:lnTo>
                  <a:lnTo>
                    <a:pt x="65303" y="0"/>
                  </a:lnTo>
                  <a:lnTo>
                    <a:pt x="65303" y="396443"/>
                  </a:lnTo>
                  <a:lnTo>
                    <a:pt x="68986" y="396443"/>
                  </a:lnTo>
                  <a:lnTo>
                    <a:pt x="68986" y="363867"/>
                  </a:lnTo>
                  <a:lnTo>
                    <a:pt x="190042" y="363867"/>
                  </a:lnTo>
                  <a:lnTo>
                    <a:pt x="190042" y="396443"/>
                  </a:lnTo>
                  <a:lnTo>
                    <a:pt x="193725" y="396443"/>
                  </a:lnTo>
                  <a:lnTo>
                    <a:pt x="193725" y="0"/>
                  </a:lnTo>
                  <a:close/>
                </a:path>
                <a:path w="454025" h="396875">
                  <a:moveTo>
                    <a:pt x="453517" y="360197"/>
                  </a:moveTo>
                  <a:lnTo>
                    <a:pt x="223139" y="360197"/>
                  </a:lnTo>
                  <a:lnTo>
                    <a:pt x="223139" y="363867"/>
                  </a:lnTo>
                  <a:lnTo>
                    <a:pt x="453517" y="363867"/>
                  </a:lnTo>
                  <a:lnTo>
                    <a:pt x="453517" y="360197"/>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11" name="object 26">
              <a:extLst>
                <a:ext uri="{FF2B5EF4-FFF2-40B4-BE49-F238E27FC236}">
                  <a16:creationId xmlns:a16="http://schemas.microsoft.com/office/drawing/2014/main" id="{E5E3FDB7-FAF5-51B7-8499-43FEC6EC2FC9}"/>
                </a:ext>
              </a:extLst>
            </p:cNvPr>
            <p:cNvSpPr/>
            <p:nvPr/>
          </p:nvSpPr>
          <p:spPr>
            <a:xfrm>
              <a:off x="430168" y="1341062"/>
              <a:ext cx="33020" cy="11430"/>
            </a:xfrm>
            <a:custGeom>
              <a:avLst/>
              <a:gdLst/>
              <a:ahLst/>
              <a:cxnLst/>
              <a:rect l="l" t="t" r="r" b="b"/>
              <a:pathLst>
                <a:path w="33020" h="11429">
                  <a:moveTo>
                    <a:pt x="0" y="0"/>
                  </a:moveTo>
                  <a:lnTo>
                    <a:pt x="0" y="10858"/>
                  </a:lnTo>
                  <a:lnTo>
                    <a:pt x="32905" y="5435"/>
                  </a:lnTo>
                  <a:lnTo>
                    <a:pt x="0" y="0"/>
                  </a:lnTo>
                  <a:close/>
                </a:path>
              </a:pathLst>
            </a:custGeom>
            <a:solidFill>
              <a:srgbClr val="04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12" name="object 27">
              <a:extLst>
                <a:ext uri="{FF2B5EF4-FFF2-40B4-BE49-F238E27FC236}">
                  <a16:creationId xmlns:a16="http://schemas.microsoft.com/office/drawing/2014/main" id="{B32FCAF7-5150-D0C3-9B97-17F1D9E93F81}"/>
                </a:ext>
              </a:extLst>
            </p:cNvPr>
            <p:cNvSpPr/>
            <p:nvPr/>
          </p:nvSpPr>
          <p:spPr>
            <a:xfrm>
              <a:off x="428321" y="1338935"/>
              <a:ext cx="46355" cy="15240"/>
            </a:xfrm>
            <a:custGeom>
              <a:avLst/>
              <a:gdLst/>
              <a:ahLst/>
              <a:cxnLst/>
              <a:rect l="l" t="t" r="r" b="b"/>
              <a:pathLst>
                <a:path w="46354" h="15239">
                  <a:moveTo>
                    <a:pt x="46050" y="7556"/>
                  </a:moveTo>
                  <a:lnTo>
                    <a:pt x="26390" y="4305"/>
                  </a:lnTo>
                  <a:lnTo>
                    <a:pt x="23456" y="3822"/>
                  </a:lnTo>
                  <a:lnTo>
                    <a:pt x="23456" y="7556"/>
                  </a:lnTo>
                  <a:lnTo>
                    <a:pt x="3683" y="10820"/>
                  </a:lnTo>
                  <a:lnTo>
                    <a:pt x="3683" y="4305"/>
                  </a:lnTo>
                  <a:lnTo>
                    <a:pt x="23456" y="7556"/>
                  </a:lnTo>
                  <a:lnTo>
                    <a:pt x="23456" y="3822"/>
                  </a:lnTo>
                  <a:lnTo>
                    <a:pt x="2120" y="292"/>
                  </a:lnTo>
                  <a:lnTo>
                    <a:pt x="0" y="0"/>
                  </a:lnTo>
                  <a:lnTo>
                    <a:pt x="0" y="15163"/>
                  </a:lnTo>
                  <a:lnTo>
                    <a:pt x="26289" y="10820"/>
                  </a:lnTo>
                  <a:lnTo>
                    <a:pt x="46050" y="7556"/>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13" name="object 28">
              <a:extLst>
                <a:ext uri="{FF2B5EF4-FFF2-40B4-BE49-F238E27FC236}">
                  <a16:creationId xmlns:a16="http://schemas.microsoft.com/office/drawing/2014/main" id="{E12EA48C-D206-A0BA-782C-D5B592D87311}"/>
                </a:ext>
              </a:extLst>
            </p:cNvPr>
            <p:cNvSpPr/>
            <p:nvPr/>
          </p:nvSpPr>
          <p:spPr>
            <a:xfrm>
              <a:off x="587810" y="1341062"/>
              <a:ext cx="33020" cy="11430"/>
            </a:xfrm>
            <a:custGeom>
              <a:avLst/>
              <a:gdLst/>
              <a:ahLst/>
              <a:cxnLst/>
              <a:rect l="l" t="t" r="r" b="b"/>
              <a:pathLst>
                <a:path w="33020" h="11429">
                  <a:moveTo>
                    <a:pt x="32753" y="0"/>
                  </a:moveTo>
                  <a:lnTo>
                    <a:pt x="0" y="5435"/>
                  </a:lnTo>
                  <a:lnTo>
                    <a:pt x="32753" y="10858"/>
                  </a:lnTo>
                  <a:lnTo>
                    <a:pt x="32753" y="0"/>
                  </a:lnTo>
                  <a:close/>
                </a:path>
              </a:pathLst>
            </a:custGeom>
            <a:solidFill>
              <a:srgbClr val="04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14" name="object 29">
              <a:extLst>
                <a:ext uri="{FF2B5EF4-FFF2-40B4-BE49-F238E27FC236}">
                  <a16:creationId xmlns:a16="http://schemas.microsoft.com/office/drawing/2014/main" id="{70CBD801-08CA-AFD6-C761-87FCA364AD8E}"/>
                </a:ext>
              </a:extLst>
            </p:cNvPr>
            <p:cNvSpPr/>
            <p:nvPr/>
          </p:nvSpPr>
          <p:spPr>
            <a:xfrm>
              <a:off x="37504" y="701344"/>
              <a:ext cx="585470" cy="652780"/>
            </a:xfrm>
            <a:custGeom>
              <a:avLst/>
              <a:gdLst/>
              <a:ahLst/>
              <a:cxnLst/>
              <a:rect l="l" t="t" r="r" b="b"/>
              <a:pathLst>
                <a:path w="585470" h="652779">
                  <a:moveTo>
                    <a:pt x="36258" y="442315"/>
                  </a:moveTo>
                  <a:lnTo>
                    <a:pt x="32575" y="442315"/>
                  </a:lnTo>
                  <a:lnTo>
                    <a:pt x="32575" y="478053"/>
                  </a:lnTo>
                  <a:lnTo>
                    <a:pt x="36258" y="478053"/>
                  </a:lnTo>
                  <a:lnTo>
                    <a:pt x="36258" y="442315"/>
                  </a:lnTo>
                  <a:close/>
                </a:path>
                <a:path w="585470" h="652779">
                  <a:moveTo>
                    <a:pt x="36258" y="0"/>
                  </a:moveTo>
                  <a:lnTo>
                    <a:pt x="32575" y="0"/>
                  </a:lnTo>
                  <a:lnTo>
                    <a:pt x="32575" y="215595"/>
                  </a:lnTo>
                  <a:lnTo>
                    <a:pt x="36258" y="215595"/>
                  </a:lnTo>
                  <a:lnTo>
                    <a:pt x="36258" y="0"/>
                  </a:lnTo>
                  <a:close/>
                </a:path>
                <a:path w="585470" h="652779">
                  <a:moveTo>
                    <a:pt x="427062" y="244995"/>
                  </a:moveTo>
                  <a:lnTo>
                    <a:pt x="0" y="244995"/>
                  </a:lnTo>
                  <a:lnTo>
                    <a:pt x="0" y="248678"/>
                  </a:lnTo>
                  <a:lnTo>
                    <a:pt x="32575" y="248678"/>
                  </a:lnTo>
                  <a:lnTo>
                    <a:pt x="32575" y="409244"/>
                  </a:lnTo>
                  <a:lnTo>
                    <a:pt x="0" y="409244"/>
                  </a:lnTo>
                  <a:lnTo>
                    <a:pt x="0" y="412902"/>
                  </a:lnTo>
                  <a:lnTo>
                    <a:pt x="427062" y="412902"/>
                  </a:lnTo>
                  <a:lnTo>
                    <a:pt x="427062" y="409244"/>
                  </a:lnTo>
                  <a:lnTo>
                    <a:pt x="36258" y="409244"/>
                  </a:lnTo>
                  <a:lnTo>
                    <a:pt x="36258" y="248678"/>
                  </a:lnTo>
                  <a:lnTo>
                    <a:pt x="427062" y="248678"/>
                  </a:lnTo>
                  <a:lnTo>
                    <a:pt x="427062" y="244995"/>
                  </a:lnTo>
                  <a:close/>
                </a:path>
                <a:path w="585470" h="652779">
                  <a:moveTo>
                    <a:pt x="584885" y="637565"/>
                  </a:moveTo>
                  <a:lnTo>
                    <a:pt x="581202" y="638187"/>
                  </a:lnTo>
                  <a:lnTo>
                    <a:pt x="581202" y="641896"/>
                  </a:lnTo>
                  <a:lnTo>
                    <a:pt x="581202" y="648423"/>
                  </a:lnTo>
                  <a:lnTo>
                    <a:pt x="561543" y="645172"/>
                  </a:lnTo>
                  <a:lnTo>
                    <a:pt x="581202" y="641896"/>
                  </a:lnTo>
                  <a:lnTo>
                    <a:pt x="581202" y="638187"/>
                  </a:lnTo>
                  <a:lnTo>
                    <a:pt x="539064" y="645172"/>
                  </a:lnTo>
                  <a:lnTo>
                    <a:pt x="582739" y="652399"/>
                  </a:lnTo>
                  <a:lnTo>
                    <a:pt x="584885" y="652780"/>
                  </a:lnTo>
                  <a:lnTo>
                    <a:pt x="584885" y="648423"/>
                  </a:lnTo>
                  <a:lnTo>
                    <a:pt x="584885" y="641896"/>
                  </a:lnTo>
                  <a:lnTo>
                    <a:pt x="584885" y="637565"/>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15" name="object 30">
              <a:extLst>
                <a:ext uri="{FF2B5EF4-FFF2-40B4-BE49-F238E27FC236}">
                  <a16:creationId xmlns:a16="http://schemas.microsoft.com/office/drawing/2014/main" id="{23076A47-46EF-E7AF-20C3-4A4E41A48598}"/>
                </a:ext>
              </a:extLst>
            </p:cNvPr>
            <p:cNvSpPr/>
            <p:nvPr/>
          </p:nvSpPr>
          <p:spPr>
            <a:xfrm>
              <a:off x="66336" y="1112402"/>
              <a:ext cx="11430" cy="33020"/>
            </a:xfrm>
            <a:custGeom>
              <a:avLst/>
              <a:gdLst/>
              <a:ahLst/>
              <a:cxnLst/>
              <a:rect l="l" t="t" r="r" b="b"/>
              <a:pathLst>
                <a:path w="11429" h="33020">
                  <a:moveTo>
                    <a:pt x="5588" y="0"/>
                  </a:moveTo>
                  <a:lnTo>
                    <a:pt x="0" y="32753"/>
                  </a:lnTo>
                  <a:lnTo>
                    <a:pt x="11023" y="32753"/>
                  </a:lnTo>
                  <a:lnTo>
                    <a:pt x="5588" y="0"/>
                  </a:lnTo>
                  <a:close/>
                </a:path>
              </a:pathLst>
            </a:custGeom>
            <a:solidFill>
              <a:srgbClr val="04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16" name="object 31">
              <a:extLst>
                <a:ext uri="{FF2B5EF4-FFF2-40B4-BE49-F238E27FC236}">
                  <a16:creationId xmlns:a16="http://schemas.microsoft.com/office/drawing/2014/main" id="{215453BA-69C6-E1F0-D96C-AE454458D7ED}"/>
                </a:ext>
              </a:extLst>
            </p:cNvPr>
            <p:cNvSpPr/>
            <p:nvPr/>
          </p:nvSpPr>
          <p:spPr>
            <a:xfrm>
              <a:off x="64161" y="1101331"/>
              <a:ext cx="15875" cy="45720"/>
            </a:xfrm>
            <a:custGeom>
              <a:avLst/>
              <a:gdLst/>
              <a:ahLst/>
              <a:cxnLst/>
              <a:rect l="l" t="t" r="r" b="b"/>
              <a:pathLst>
                <a:path w="15875" h="45720">
                  <a:moveTo>
                    <a:pt x="15367" y="45669"/>
                  </a:moveTo>
                  <a:lnTo>
                    <a:pt x="14757" y="41986"/>
                  </a:lnTo>
                  <a:lnTo>
                    <a:pt x="11468" y="22161"/>
                  </a:lnTo>
                  <a:lnTo>
                    <a:pt x="11023" y="19481"/>
                  </a:lnTo>
                  <a:lnTo>
                    <a:pt x="11023" y="41986"/>
                  </a:lnTo>
                  <a:lnTo>
                    <a:pt x="4343" y="41986"/>
                  </a:lnTo>
                  <a:lnTo>
                    <a:pt x="7734" y="22161"/>
                  </a:lnTo>
                  <a:lnTo>
                    <a:pt x="11023" y="41986"/>
                  </a:lnTo>
                  <a:lnTo>
                    <a:pt x="11023" y="19481"/>
                  </a:lnTo>
                  <a:lnTo>
                    <a:pt x="7797" y="0"/>
                  </a:lnTo>
                  <a:lnTo>
                    <a:pt x="0" y="45669"/>
                  </a:lnTo>
                  <a:lnTo>
                    <a:pt x="15367" y="45669"/>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17" name="object 32">
              <a:extLst>
                <a:ext uri="{FF2B5EF4-FFF2-40B4-BE49-F238E27FC236}">
                  <a16:creationId xmlns:a16="http://schemas.microsoft.com/office/drawing/2014/main" id="{FDF7EB57-18ED-9A3D-1BBE-0C46D30DFF2F}"/>
                </a:ext>
              </a:extLst>
            </p:cNvPr>
            <p:cNvSpPr/>
            <p:nvPr/>
          </p:nvSpPr>
          <p:spPr>
            <a:xfrm>
              <a:off x="66336" y="915439"/>
              <a:ext cx="11430" cy="33020"/>
            </a:xfrm>
            <a:custGeom>
              <a:avLst/>
              <a:gdLst/>
              <a:ahLst/>
              <a:cxnLst/>
              <a:rect l="l" t="t" r="r" b="b"/>
              <a:pathLst>
                <a:path w="11429" h="33020">
                  <a:moveTo>
                    <a:pt x="11023" y="0"/>
                  </a:moveTo>
                  <a:lnTo>
                    <a:pt x="0" y="0"/>
                  </a:lnTo>
                  <a:lnTo>
                    <a:pt x="5588" y="32753"/>
                  </a:lnTo>
                  <a:lnTo>
                    <a:pt x="11023" y="0"/>
                  </a:lnTo>
                  <a:close/>
                </a:path>
              </a:pathLst>
            </a:custGeom>
            <a:solidFill>
              <a:srgbClr val="04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18" name="object 33">
              <a:extLst>
                <a:ext uri="{FF2B5EF4-FFF2-40B4-BE49-F238E27FC236}">
                  <a16:creationId xmlns:a16="http://schemas.microsoft.com/office/drawing/2014/main" id="{A68CA94E-7930-30E2-4D5C-409D8217BEDB}"/>
                </a:ext>
              </a:extLst>
            </p:cNvPr>
            <p:cNvSpPr/>
            <p:nvPr/>
          </p:nvSpPr>
          <p:spPr>
            <a:xfrm>
              <a:off x="1" y="125869"/>
              <a:ext cx="527050" cy="833755"/>
            </a:xfrm>
            <a:custGeom>
              <a:avLst/>
              <a:gdLst/>
              <a:ahLst/>
              <a:cxnLst/>
              <a:rect l="l" t="t" r="r" b="b"/>
              <a:pathLst>
                <a:path w="527050" h="833754">
                  <a:moveTo>
                    <a:pt x="79502" y="787717"/>
                  </a:moveTo>
                  <a:lnTo>
                    <a:pt x="75184" y="787717"/>
                  </a:lnTo>
                  <a:lnTo>
                    <a:pt x="75184" y="791413"/>
                  </a:lnTo>
                  <a:lnTo>
                    <a:pt x="71894" y="811237"/>
                  </a:lnTo>
                  <a:lnTo>
                    <a:pt x="68503" y="791413"/>
                  </a:lnTo>
                  <a:lnTo>
                    <a:pt x="75184" y="791413"/>
                  </a:lnTo>
                  <a:lnTo>
                    <a:pt x="75184" y="787717"/>
                  </a:lnTo>
                  <a:lnTo>
                    <a:pt x="64147" y="787717"/>
                  </a:lnTo>
                  <a:lnTo>
                    <a:pt x="71958" y="833386"/>
                  </a:lnTo>
                  <a:lnTo>
                    <a:pt x="75628" y="811237"/>
                  </a:lnTo>
                  <a:lnTo>
                    <a:pt x="78917" y="791413"/>
                  </a:lnTo>
                  <a:lnTo>
                    <a:pt x="79502" y="787717"/>
                  </a:lnTo>
                  <a:close/>
                </a:path>
                <a:path w="527050" h="833754">
                  <a:moveTo>
                    <a:pt x="337362" y="186270"/>
                  </a:moveTo>
                  <a:lnTo>
                    <a:pt x="0" y="186270"/>
                  </a:lnTo>
                  <a:lnTo>
                    <a:pt x="0" y="189941"/>
                  </a:lnTo>
                  <a:lnTo>
                    <a:pt x="337362" y="189941"/>
                  </a:lnTo>
                  <a:lnTo>
                    <a:pt x="337362" y="186270"/>
                  </a:lnTo>
                  <a:close/>
                </a:path>
                <a:path w="527050" h="833754">
                  <a:moveTo>
                    <a:pt x="526935" y="0"/>
                  </a:moveTo>
                  <a:lnTo>
                    <a:pt x="0" y="0"/>
                  </a:lnTo>
                  <a:lnTo>
                    <a:pt x="0" y="3683"/>
                  </a:lnTo>
                  <a:lnTo>
                    <a:pt x="526935" y="3683"/>
                  </a:lnTo>
                  <a:lnTo>
                    <a:pt x="526935" y="0"/>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19" name="object 34">
              <a:extLst>
                <a:ext uri="{FF2B5EF4-FFF2-40B4-BE49-F238E27FC236}">
                  <a16:creationId xmlns:a16="http://schemas.microsoft.com/office/drawing/2014/main" id="{9ECD8B32-98FD-5B70-F845-9426D6A558D7}"/>
                </a:ext>
              </a:extLst>
            </p:cNvPr>
            <p:cNvSpPr/>
            <p:nvPr/>
          </p:nvSpPr>
          <p:spPr>
            <a:xfrm>
              <a:off x="28983" y="281077"/>
              <a:ext cx="11430" cy="33020"/>
            </a:xfrm>
            <a:custGeom>
              <a:avLst/>
              <a:gdLst/>
              <a:ahLst/>
              <a:cxnLst/>
              <a:rect l="l" t="t" r="r" b="b"/>
              <a:pathLst>
                <a:path w="11429" h="33020">
                  <a:moveTo>
                    <a:pt x="10845" y="0"/>
                  </a:moveTo>
                  <a:lnTo>
                    <a:pt x="0" y="0"/>
                  </a:lnTo>
                  <a:lnTo>
                    <a:pt x="5435" y="32905"/>
                  </a:lnTo>
                  <a:lnTo>
                    <a:pt x="10845" y="0"/>
                  </a:lnTo>
                  <a:close/>
                </a:path>
              </a:pathLst>
            </a:custGeom>
            <a:solidFill>
              <a:srgbClr val="04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20" name="object 35">
              <a:extLst>
                <a:ext uri="{FF2B5EF4-FFF2-40B4-BE49-F238E27FC236}">
                  <a16:creationId xmlns:a16="http://schemas.microsoft.com/office/drawing/2014/main" id="{D4B8B4B3-155E-BDA3-B83D-B1162C632E8C}"/>
                </a:ext>
              </a:extLst>
            </p:cNvPr>
            <p:cNvSpPr/>
            <p:nvPr/>
          </p:nvSpPr>
          <p:spPr>
            <a:xfrm>
              <a:off x="26810" y="279234"/>
              <a:ext cx="15240" cy="46355"/>
            </a:xfrm>
            <a:custGeom>
              <a:avLst/>
              <a:gdLst/>
              <a:ahLst/>
              <a:cxnLst/>
              <a:rect l="l" t="t" r="r" b="b"/>
              <a:pathLst>
                <a:path w="15240" h="46354">
                  <a:moveTo>
                    <a:pt x="15189" y="0"/>
                  </a:moveTo>
                  <a:lnTo>
                    <a:pt x="10845" y="0"/>
                  </a:lnTo>
                  <a:lnTo>
                    <a:pt x="10845" y="3683"/>
                  </a:lnTo>
                  <a:lnTo>
                    <a:pt x="7594" y="23456"/>
                  </a:lnTo>
                  <a:lnTo>
                    <a:pt x="4343" y="3683"/>
                  </a:lnTo>
                  <a:lnTo>
                    <a:pt x="10845" y="3683"/>
                  </a:lnTo>
                  <a:lnTo>
                    <a:pt x="10845" y="0"/>
                  </a:lnTo>
                  <a:lnTo>
                    <a:pt x="0" y="0"/>
                  </a:lnTo>
                  <a:lnTo>
                    <a:pt x="7594" y="46050"/>
                  </a:lnTo>
                  <a:lnTo>
                    <a:pt x="11315" y="23456"/>
                  </a:lnTo>
                  <a:lnTo>
                    <a:pt x="14579" y="3683"/>
                  </a:lnTo>
                  <a:lnTo>
                    <a:pt x="15189" y="0"/>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21" name="object 36">
              <a:extLst>
                <a:ext uri="{FF2B5EF4-FFF2-40B4-BE49-F238E27FC236}">
                  <a16:creationId xmlns:a16="http://schemas.microsoft.com/office/drawing/2014/main" id="{6CB1CAB5-60D5-4491-10C4-954F2EDDF19C}"/>
                </a:ext>
              </a:extLst>
            </p:cNvPr>
            <p:cNvSpPr/>
            <p:nvPr/>
          </p:nvSpPr>
          <p:spPr>
            <a:xfrm>
              <a:off x="28983" y="127706"/>
              <a:ext cx="11430" cy="33020"/>
            </a:xfrm>
            <a:custGeom>
              <a:avLst/>
              <a:gdLst/>
              <a:ahLst/>
              <a:cxnLst/>
              <a:rect l="l" t="t" r="r" b="b"/>
              <a:pathLst>
                <a:path w="11429" h="33020">
                  <a:moveTo>
                    <a:pt x="5435" y="0"/>
                  </a:moveTo>
                  <a:lnTo>
                    <a:pt x="0" y="32753"/>
                  </a:lnTo>
                  <a:lnTo>
                    <a:pt x="10845" y="32753"/>
                  </a:lnTo>
                  <a:lnTo>
                    <a:pt x="5435" y="0"/>
                  </a:lnTo>
                  <a:close/>
                </a:path>
              </a:pathLst>
            </a:custGeom>
            <a:solidFill>
              <a:srgbClr val="04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22" name="object 37">
              <a:extLst>
                <a:ext uri="{FF2B5EF4-FFF2-40B4-BE49-F238E27FC236}">
                  <a16:creationId xmlns:a16="http://schemas.microsoft.com/office/drawing/2014/main" id="{C14A2DB2-9C5A-A075-F7D8-D7A7624DAF2C}"/>
                </a:ext>
              </a:extLst>
            </p:cNvPr>
            <p:cNvSpPr/>
            <p:nvPr/>
          </p:nvSpPr>
          <p:spPr>
            <a:xfrm>
              <a:off x="26810" y="-1"/>
              <a:ext cx="903605" cy="269875"/>
            </a:xfrm>
            <a:custGeom>
              <a:avLst/>
              <a:gdLst/>
              <a:ahLst/>
              <a:cxnLst/>
              <a:rect l="l" t="t" r="r" b="b"/>
              <a:pathLst>
                <a:path w="903604" h="269875">
                  <a:moveTo>
                    <a:pt x="15201" y="162306"/>
                  </a:moveTo>
                  <a:lnTo>
                    <a:pt x="14579" y="158623"/>
                  </a:lnTo>
                  <a:lnTo>
                    <a:pt x="11328" y="138938"/>
                  </a:lnTo>
                  <a:lnTo>
                    <a:pt x="10858" y="136105"/>
                  </a:lnTo>
                  <a:lnTo>
                    <a:pt x="10858" y="158623"/>
                  </a:lnTo>
                  <a:lnTo>
                    <a:pt x="4356" y="158623"/>
                  </a:lnTo>
                  <a:lnTo>
                    <a:pt x="7607" y="138938"/>
                  </a:lnTo>
                  <a:lnTo>
                    <a:pt x="10858" y="158623"/>
                  </a:lnTo>
                  <a:lnTo>
                    <a:pt x="10858" y="136105"/>
                  </a:lnTo>
                  <a:lnTo>
                    <a:pt x="7607" y="116459"/>
                  </a:lnTo>
                  <a:lnTo>
                    <a:pt x="0" y="162306"/>
                  </a:lnTo>
                  <a:lnTo>
                    <a:pt x="15201" y="162306"/>
                  </a:lnTo>
                  <a:close/>
                </a:path>
                <a:path w="903604" h="269875">
                  <a:moveTo>
                    <a:pt x="97650" y="0"/>
                  </a:moveTo>
                  <a:lnTo>
                    <a:pt x="93967" y="0"/>
                  </a:lnTo>
                  <a:lnTo>
                    <a:pt x="93967" y="269417"/>
                  </a:lnTo>
                  <a:lnTo>
                    <a:pt x="97650" y="269417"/>
                  </a:lnTo>
                  <a:lnTo>
                    <a:pt x="97650" y="0"/>
                  </a:lnTo>
                  <a:close/>
                </a:path>
                <a:path w="903604" h="269875">
                  <a:moveTo>
                    <a:pt x="903300" y="0"/>
                  </a:moveTo>
                  <a:lnTo>
                    <a:pt x="899617" y="0"/>
                  </a:lnTo>
                  <a:lnTo>
                    <a:pt x="899617" y="269417"/>
                  </a:lnTo>
                  <a:lnTo>
                    <a:pt x="903300" y="269417"/>
                  </a:lnTo>
                  <a:lnTo>
                    <a:pt x="903300" y="0"/>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23" name="object 38">
              <a:extLst>
                <a:ext uri="{FF2B5EF4-FFF2-40B4-BE49-F238E27FC236}">
                  <a16:creationId xmlns:a16="http://schemas.microsoft.com/office/drawing/2014/main" id="{805FC4A4-CD39-2402-D865-CDF6A18668A3}"/>
                </a:ext>
              </a:extLst>
            </p:cNvPr>
            <p:cNvSpPr/>
            <p:nvPr/>
          </p:nvSpPr>
          <p:spPr>
            <a:xfrm>
              <a:off x="122619" y="28813"/>
              <a:ext cx="33020" cy="11430"/>
            </a:xfrm>
            <a:custGeom>
              <a:avLst/>
              <a:gdLst/>
              <a:ahLst/>
              <a:cxnLst/>
              <a:rect l="l" t="t" r="r" b="b"/>
              <a:pathLst>
                <a:path w="33020" h="11429">
                  <a:moveTo>
                    <a:pt x="32905" y="0"/>
                  </a:moveTo>
                  <a:lnTo>
                    <a:pt x="0" y="5435"/>
                  </a:lnTo>
                  <a:lnTo>
                    <a:pt x="32905" y="11023"/>
                  </a:lnTo>
                  <a:lnTo>
                    <a:pt x="32905" y="0"/>
                  </a:lnTo>
                  <a:close/>
                </a:path>
              </a:pathLst>
            </a:custGeom>
            <a:solidFill>
              <a:srgbClr val="04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24" name="object 39">
              <a:extLst>
                <a:ext uri="{FF2B5EF4-FFF2-40B4-BE49-F238E27FC236}">
                  <a16:creationId xmlns:a16="http://schemas.microsoft.com/office/drawing/2014/main" id="{9F551DC7-11FF-AABA-3737-3F89B1EF47BE}"/>
                </a:ext>
              </a:extLst>
            </p:cNvPr>
            <p:cNvSpPr/>
            <p:nvPr/>
          </p:nvSpPr>
          <p:spPr>
            <a:xfrm>
              <a:off x="111481" y="26631"/>
              <a:ext cx="46355" cy="15875"/>
            </a:xfrm>
            <a:custGeom>
              <a:avLst/>
              <a:gdLst/>
              <a:ahLst/>
              <a:cxnLst/>
              <a:rect l="l" t="t" r="r" b="b"/>
              <a:pathLst>
                <a:path w="46354" h="15875">
                  <a:moveTo>
                    <a:pt x="45885" y="0"/>
                  </a:moveTo>
                  <a:lnTo>
                    <a:pt x="42202" y="609"/>
                  </a:lnTo>
                  <a:lnTo>
                    <a:pt x="42202" y="4343"/>
                  </a:lnTo>
                  <a:lnTo>
                    <a:pt x="42202" y="11023"/>
                  </a:lnTo>
                  <a:lnTo>
                    <a:pt x="22263" y="7645"/>
                  </a:lnTo>
                  <a:lnTo>
                    <a:pt x="42202" y="4343"/>
                  </a:lnTo>
                  <a:lnTo>
                    <a:pt x="42202" y="609"/>
                  </a:lnTo>
                  <a:lnTo>
                    <a:pt x="0" y="7581"/>
                  </a:lnTo>
                  <a:lnTo>
                    <a:pt x="45885" y="15405"/>
                  </a:lnTo>
                  <a:lnTo>
                    <a:pt x="45885" y="11023"/>
                  </a:lnTo>
                  <a:lnTo>
                    <a:pt x="45885" y="4343"/>
                  </a:lnTo>
                  <a:lnTo>
                    <a:pt x="45885" y="0"/>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25" name="object 40">
              <a:extLst>
                <a:ext uri="{FF2B5EF4-FFF2-40B4-BE49-F238E27FC236}">
                  <a16:creationId xmlns:a16="http://schemas.microsoft.com/office/drawing/2014/main" id="{02683747-8301-6A96-B725-A3B9C449BC6C}"/>
                </a:ext>
              </a:extLst>
            </p:cNvPr>
            <p:cNvSpPr/>
            <p:nvPr/>
          </p:nvSpPr>
          <p:spPr>
            <a:xfrm>
              <a:off x="895368" y="28813"/>
              <a:ext cx="33020" cy="11430"/>
            </a:xfrm>
            <a:custGeom>
              <a:avLst/>
              <a:gdLst/>
              <a:ahLst/>
              <a:cxnLst/>
              <a:rect l="l" t="t" r="r" b="b"/>
              <a:pathLst>
                <a:path w="33020" h="11429">
                  <a:moveTo>
                    <a:pt x="0" y="0"/>
                  </a:moveTo>
                  <a:lnTo>
                    <a:pt x="0" y="11023"/>
                  </a:lnTo>
                  <a:lnTo>
                    <a:pt x="32905" y="5435"/>
                  </a:lnTo>
                  <a:lnTo>
                    <a:pt x="0" y="0"/>
                  </a:lnTo>
                  <a:close/>
                </a:path>
              </a:pathLst>
            </a:custGeom>
            <a:solidFill>
              <a:srgbClr val="04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26" name="object 41">
              <a:extLst>
                <a:ext uri="{FF2B5EF4-FFF2-40B4-BE49-F238E27FC236}">
                  <a16:creationId xmlns:a16="http://schemas.microsoft.com/office/drawing/2014/main" id="{E9E32359-2AEC-4A6F-CB4A-F570F289A3ED}"/>
                </a:ext>
              </a:extLst>
            </p:cNvPr>
            <p:cNvSpPr/>
            <p:nvPr/>
          </p:nvSpPr>
          <p:spPr>
            <a:xfrm>
              <a:off x="518948" y="26619"/>
              <a:ext cx="421005" cy="235585"/>
            </a:xfrm>
            <a:custGeom>
              <a:avLst/>
              <a:gdLst/>
              <a:ahLst/>
              <a:cxnLst/>
              <a:rect l="l" t="t" r="r" b="b"/>
              <a:pathLst>
                <a:path w="421004" h="235585">
                  <a:moveTo>
                    <a:pt x="12801" y="231648"/>
                  </a:moveTo>
                  <a:lnTo>
                    <a:pt x="12293" y="230898"/>
                  </a:lnTo>
                  <a:lnTo>
                    <a:pt x="12293" y="229920"/>
                  </a:lnTo>
                  <a:lnTo>
                    <a:pt x="11633" y="229920"/>
                  </a:lnTo>
                  <a:lnTo>
                    <a:pt x="10960" y="228917"/>
                  </a:lnTo>
                  <a:lnTo>
                    <a:pt x="11023" y="228688"/>
                  </a:lnTo>
                  <a:lnTo>
                    <a:pt x="9474" y="228307"/>
                  </a:lnTo>
                  <a:lnTo>
                    <a:pt x="9499" y="228117"/>
                  </a:lnTo>
                  <a:lnTo>
                    <a:pt x="7886" y="227926"/>
                  </a:lnTo>
                  <a:lnTo>
                    <a:pt x="7772" y="227622"/>
                  </a:lnTo>
                  <a:lnTo>
                    <a:pt x="7023" y="227711"/>
                  </a:lnTo>
                  <a:lnTo>
                    <a:pt x="6807" y="227647"/>
                  </a:lnTo>
                  <a:lnTo>
                    <a:pt x="6527" y="227761"/>
                  </a:lnTo>
                  <a:lnTo>
                    <a:pt x="5981" y="227685"/>
                  </a:lnTo>
                  <a:lnTo>
                    <a:pt x="5727" y="227660"/>
                  </a:lnTo>
                  <a:lnTo>
                    <a:pt x="5245" y="227584"/>
                  </a:lnTo>
                  <a:lnTo>
                    <a:pt x="5207" y="227799"/>
                  </a:lnTo>
                  <a:lnTo>
                    <a:pt x="4635" y="227965"/>
                  </a:lnTo>
                  <a:lnTo>
                    <a:pt x="3327" y="228104"/>
                  </a:lnTo>
                  <a:lnTo>
                    <a:pt x="3340" y="228333"/>
                  </a:lnTo>
                  <a:lnTo>
                    <a:pt x="2628" y="228536"/>
                  </a:lnTo>
                  <a:lnTo>
                    <a:pt x="1917" y="228739"/>
                  </a:lnTo>
                  <a:lnTo>
                    <a:pt x="2032" y="229146"/>
                  </a:lnTo>
                  <a:lnTo>
                    <a:pt x="1270" y="229920"/>
                  </a:lnTo>
                  <a:lnTo>
                    <a:pt x="546" y="229920"/>
                  </a:lnTo>
                  <a:lnTo>
                    <a:pt x="546" y="230682"/>
                  </a:lnTo>
                  <a:lnTo>
                    <a:pt x="38" y="231190"/>
                  </a:lnTo>
                  <a:lnTo>
                    <a:pt x="546" y="231698"/>
                  </a:lnTo>
                  <a:lnTo>
                    <a:pt x="0" y="232143"/>
                  </a:lnTo>
                  <a:lnTo>
                    <a:pt x="546" y="232892"/>
                  </a:lnTo>
                  <a:lnTo>
                    <a:pt x="546" y="233743"/>
                  </a:lnTo>
                  <a:lnTo>
                    <a:pt x="812" y="233743"/>
                  </a:lnTo>
                  <a:lnTo>
                    <a:pt x="1562" y="234251"/>
                  </a:lnTo>
                  <a:lnTo>
                    <a:pt x="2311" y="235229"/>
                  </a:lnTo>
                  <a:lnTo>
                    <a:pt x="2641" y="234975"/>
                  </a:lnTo>
                  <a:lnTo>
                    <a:pt x="3581" y="235585"/>
                  </a:lnTo>
                  <a:lnTo>
                    <a:pt x="4343" y="234454"/>
                  </a:lnTo>
                  <a:lnTo>
                    <a:pt x="4876" y="234759"/>
                  </a:lnTo>
                  <a:lnTo>
                    <a:pt x="5092" y="234391"/>
                  </a:lnTo>
                  <a:lnTo>
                    <a:pt x="6286" y="234594"/>
                  </a:lnTo>
                  <a:lnTo>
                    <a:pt x="6477" y="234632"/>
                  </a:lnTo>
                  <a:lnTo>
                    <a:pt x="6667" y="234657"/>
                  </a:lnTo>
                  <a:lnTo>
                    <a:pt x="8039" y="234353"/>
                  </a:lnTo>
                  <a:lnTo>
                    <a:pt x="8356" y="234772"/>
                  </a:lnTo>
                  <a:lnTo>
                    <a:pt x="8737" y="234492"/>
                  </a:lnTo>
                  <a:lnTo>
                    <a:pt x="9867" y="235585"/>
                  </a:lnTo>
                  <a:lnTo>
                    <a:pt x="10350" y="235102"/>
                  </a:lnTo>
                  <a:lnTo>
                    <a:pt x="10528" y="235229"/>
                  </a:lnTo>
                  <a:lnTo>
                    <a:pt x="11341" y="234124"/>
                  </a:lnTo>
                  <a:lnTo>
                    <a:pt x="11722" y="233743"/>
                  </a:lnTo>
                  <a:lnTo>
                    <a:pt x="12293" y="233743"/>
                  </a:lnTo>
                  <a:lnTo>
                    <a:pt x="12293" y="233172"/>
                  </a:lnTo>
                  <a:lnTo>
                    <a:pt x="12293" y="232829"/>
                  </a:lnTo>
                  <a:lnTo>
                    <a:pt x="12801" y="232130"/>
                  </a:lnTo>
                  <a:lnTo>
                    <a:pt x="12446" y="231889"/>
                  </a:lnTo>
                  <a:lnTo>
                    <a:pt x="12801" y="231648"/>
                  </a:lnTo>
                  <a:close/>
                </a:path>
                <a:path w="421004" h="235585">
                  <a:moveTo>
                    <a:pt x="420446" y="7607"/>
                  </a:moveTo>
                  <a:lnTo>
                    <a:pt x="400850" y="4368"/>
                  </a:lnTo>
                  <a:lnTo>
                    <a:pt x="398195" y="3937"/>
                  </a:lnTo>
                  <a:lnTo>
                    <a:pt x="398195" y="7645"/>
                  </a:lnTo>
                  <a:lnTo>
                    <a:pt x="378256" y="11036"/>
                  </a:lnTo>
                  <a:lnTo>
                    <a:pt x="378256" y="4368"/>
                  </a:lnTo>
                  <a:lnTo>
                    <a:pt x="398195" y="7645"/>
                  </a:lnTo>
                  <a:lnTo>
                    <a:pt x="398195" y="3937"/>
                  </a:lnTo>
                  <a:lnTo>
                    <a:pt x="376720" y="381"/>
                  </a:lnTo>
                  <a:lnTo>
                    <a:pt x="374573" y="0"/>
                  </a:lnTo>
                  <a:lnTo>
                    <a:pt x="374573" y="15405"/>
                  </a:lnTo>
                  <a:lnTo>
                    <a:pt x="400278" y="11036"/>
                  </a:lnTo>
                  <a:lnTo>
                    <a:pt x="420446" y="7607"/>
                  </a:lnTo>
                  <a:close/>
                </a:path>
              </a:pathLst>
            </a:custGeom>
            <a:solidFill>
              <a:srgbClr val="22181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grpSp>
      <p:sp>
        <p:nvSpPr>
          <p:cNvPr id="727" name="object 571">
            <a:extLst>
              <a:ext uri="{FF2B5EF4-FFF2-40B4-BE49-F238E27FC236}">
                <a16:creationId xmlns:a16="http://schemas.microsoft.com/office/drawing/2014/main" id="{68F4EE56-26E4-B2AF-9F02-49470CB4AFD0}"/>
              </a:ext>
            </a:extLst>
          </p:cNvPr>
          <p:cNvSpPr txBox="1"/>
          <p:nvPr/>
        </p:nvSpPr>
        <p:spPr>
          <a:xfrm rot="16200000">
            <a:off x="2955018" y="8535259"/>
            <a:ext cx="311785" cy="135935"/>
          </a:xfrm>
          <a:prstGeom prst="rect">
            <a:avLst/>
          </a:prstGeom>
        </p:spPr>
        <p:txBody>
          <a:bodyPr vert="horz" wrap="square" lIns="0" tIns="12700" rIns="0" bIns="0" rtlCol="0">
            <a:spAutoFit/>
          </a:bodyPr>
          <a:lstStyle/>
          <a:p>
            <a:pPr marL="8890">
              <a:spcBef>
                <a:spcPts val="100"/>
              </a:spcBef>
            </a:pPr>
            <a:r>
              <a:rPr lang="en-US" sz="800" kern="1200" spc="-65" dirty="0">
                <a:solidFill>
                  <a:srgbClr val="040000"/>
                </a:solidFill>
                <a:effectLst/>
                <a:latin typeface="Aparajita" panose="02020603050405020304" pitchFamily="18" charset="0"/>
                <a:ea typeface="Times New Roman" panose="02020603050405020304" pitchFamily="18" charset="0"/>
                <a:cs typeface="Aparajita" panose="02020603050405020304" pitchFamily="18" charset="0"/>
              </a:rPr>
              <a:t>3.93”</a:t>
            </a:r>
            <a:endParaRPr lang="en-IL" dirty="0">
              <a:effectLst/>
              <a:latin typeface="Aparajita" panose="02020603050405020304" pitchFamily="18" charset="0"/>
              <a:ea typeface="Times New Roman" panose="02020603050405020304" pitchFamily="18" charset="0"/>
              <a:cs typeface="Aparajita" panose="02020603050405020304" pitchFamily="18" charset="0"/>
            </a:endParaRPr>
          </a:p>
        </p:txBody>
      </p:sp>
      <p:cxnSp>
        <p:nvCxnSpPr>
          <p:cNvPr id="728" name="מחבר ישר 552">
            <a:extLst>
              <a:ext uri="{FF2B5EF4-FFF2-40B4-BE49-F238E27FC236}">
                <a16:creationId xmlns:a16="http://schemas.microsoft.com/office/drawing/2014/main" id="{6DF31FCF-797E-4BB5-DB05-2BB6209A0BAE}"/>
              </a:ext>
            </a:extLst>
          </p:cNvPr>
          <p:cNvCxnSpPr>
            <a:cxnSpLocks/>
          </p:cNvCxnSpPr>
          <p:nvPr/>
        </p:nvCxnSpPr>
        <p:spPr>
          <a:xfrm>
            <a:off x="3283180" y="7388293"/>
            <a:ext cx="1219646" cy="0"/>
          </a:xfrm>
          <a:prstGeom prst="line">
            <a:avLst/>
          </a:prstGeom>
          <a:noFill/>
          <a:ln w="3175" cap="flat" cmpd="sng" algn="ctr">
            <a:solidFill>
              <a:sysClr val="windowText" lastClr="000000">
                <a:shade val="95000"/>
                <a:satMod val="105000"/>
              </a:sysClr>
            </a:solidFill>
            <a:prstDash val="solid"/>
          </a:ln>
          <a:effectLst/>
        </p:spPr>
      </p:cxnSp>
      <p:cxnSp>
        <p:nvCxnSpPr>
          <p:cNvPr id="730" name="מחבר ישר 1">
            <a:extLst>
              <a:ext uri="{FF2B5EF4-FFF2-40B4-BE49-F238E27FC236}">
                <a16:creationId xmlns:a16="http://schemas.microsoft.com/office/drawing/2014/main" id="{7D09AC34-CB29-1241-3283-7A21D7C0C2A2}"/>
              </a:ext>
            </a:extLst>
          </p:cNvPr>
          <p:cNvCxnSpPr>
            <a:cxnSpLocks/>
          </p:cNvCxnSpPr>
          <p:nvPr/>
        </p:nvCxnSpPr>
        <p:spPr>
          <a:xfrm>
            <a:off x="3088812" y="7587583"/>
            <a:ext cx="0" cy="198846"/>
          </a:xfrm>
          <a:prstGeom prst="line">
            <a:avLst/>
          </a:prstGeom>
          <a:noFill/>
          <a:ln w="3175" cap="flat" cmpd="sng" algn="ctr">
            <a:solidFill>
              <a:sysClr val="windowText" lastClr="000000">
                <a:shade val="95000"/>
                <a:satMod val="105000"/>
              </a:sysClr>
            </a:solidFill>
            <a:prstDash val="solid"/>
          </a:ln>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F6F1AE8-85BA-A04D-4D32-73C9E3CFBA86}"/>
            </a:ext>
          </a:extLst>
        </p:cNvPr>
        <p:cNvGrpSpPr/>
        <p:nvPr/>
      </p:nvGrpSpPr>
      <p:grpSpPr>
        <a:xfrm>
          <a:off x="0" y="0"/>
          <a:ext cx="0" cy="0"/>
          <a:chOff x="0" y="0"/>
          <a:chExt cx="0" cy="0"/>
        </a:xfrm>
      </p:grpSpPr>
      <p:pic>
        <p:nvPicPr>
          <p:cNvPr id="9" name="object 2">
            <a:extLst>
              <a:ext uri="{FF2B5EF4-FFF2-40B4-BE49-F238E27FC236}">
                <a16:creationId xmlns:a16="http://schemas.microsoft.com/office/drawing/2014/main" id="{FA164A5F-CD01-73FC-FA54-482A4FA03BCD}"/>
              </a:ext>
            </a:extLst>
          </p:cNvPr>
          <p:cNvPicPr/>
          <p:nvPr/>
        </p:nvPicPr>
        <p:blipFill>
          <a:blip r:embed="rId2" cstate="print"/>
          <a:stretch>
            <a:fillRect/>
          </a:stretch>
        </p:blipFill>
        <p:spPr>
          <a:xfrm>
            <a:off x="72997" y="56596"/>
            <a:ext cx="1695158" cy="590217"/>
          </a:xfrm>
          <a:prstGeom prst="rect">
            <a:avLst/>
          </a:prstGeom>
        </p:spPr>
      </p:pic>
      <p:cxnSp>
        <p:nvCxnSpPr>
          <p:cNvPr id="11" name="Straight Connector 10">
            <a:extLst>
              <a:ext uri="{FF2B5EF4-FFF2-40B4-BE49-F238E27FC236}">
                <a16:creationId xmlns:a16="http://schemas.microsoft.com/office/drawing/2014/main" id="{41AF43DB-C1F5-5ED6-F359-9D815C6F3C5D}"/>
              </a:ext>
            </a:extLst>
          </p:cNvPr>
          <p:cNvCxnSpPr/>
          <p:nvPr/>
        </p:nvCxnSpPr>
        <p:spPr>
          <a:xfrm>
            <a:off x="1830024" y="5334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49BF1E-83F5-56D2-BA33-3375A923856F}"/>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bject 6">
            <a:extLst>
              <a:ext uri="{FF2B5EF4-FFF2-40B4-BE49-F238E27FC236}">
                <a16:creationId xmlns:a16="http://schemas.microsoft.com/office/drawing/2014/main" id="{120F9398-4CC2-0130-52C0-5CCE49955A43}"/>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algn="l">
              <a:lnSpc>
                <a:spcPct val="114999"/>
              </a:lnSpc>
              <a:spcBef>
                <a:spcPts val="100"/>
              </a:spcBef>
            </a:pPr>
            <a:r>
              <a:rPr lang="en-US" sz="1600" spc="-30" dirty="0">
                <a:solidFill>
                  <a:srgbClr val="426986"/>
                </a:solidFill>
                <a:latin typeface="Aparajita" panose="02020603050405020304" pitchFamily="18" charset="0"/>
                <a:cs typeface="Aparajita" panose="02020603050405020304" pitchFamily="18" charset="0"/>
              </a:rPr>
              <a:t>5/12</a:t>
            </a:r>
            <a:endParaRPr sz="1600" dirty="0">
              <a:solidFill>
                <a:srgbClr val="426986"/>
              </a:solidFill>
              <a:latin typeface="Aparajita" panose="02020603050405020304" pitchFamily="18" charset="0"/>
              <a:cs typeface="Aparajita" panose="02020603050405020304" pitchFamily="18" charset="0"/>
            </a:endParaRPr>
          </a:p>
        </p:txBody>
      </p:sp>
      <p:sp>
        <p:nvSpPr>
          <p:cNvPr id="6" name="object 4">
            <a:extLst>
              <a:ext uri="{FF2B5EF4-FFF2-40B4-BE49-F238E27FC236}">
                <a16:creationId xmlns:a16="http://schemas.microsoft.com/office/drawing/2014/main" id="{9AAFB129-895A-C118-A057-15401E3616C7}"/>
              </a:ext>
            </a:extLst>
          </p:cNvPr>
          <p:cNvSpPr txBox="1"/>
          <p:nvPr/>
        </p:nvSpPr>
        <p:spPr>
          <a:xfrm>
            <a:off x="152400" y="827463"/>
            <a:ext cx="2350135" cy="320601"/>
          </a:xfrm>
          <a:prstGeom prst="rect">
            <a:avLst/>
          </a:prstGeom>
        </p:spPr>
        <p:txBody>
          <a:bodyPr vert="horz" wrap="square" lIns="0" tIns="12700" rIns="0" bIns="0" rtlCol="0">
            <a:spAutoFit/>
          </a:bodyPr>
          <a:lstStyle/>
          <a:p>
            <a:pPr marL="12700">
              <a:lnSpc>
                <a:spcPct val="100000"/>
              </a:lnSpc>
              <a:spcBef>
                <a:spcPts val="100"/>
              </a:spcBef>
            </a:pPr>
            <a:r>
              <a:rPr sz="2000" b="1" dirty="0">
                <a:solidFill>
                  <a:schemeClr val="accent1"/>
                </a:solidFill>
                <a:latin typeface="Aparajita" panose="02020603050405020304" pitchFamily="18" charset="0"/>
                <a:cs typeface="Aparajita" panose="02020603050405020304" pitchFamily="18" charset="0"/>
              </a:rPr>
              <a:t>Vertical</a:t>
            </a:r>
            <a:r>
              <a:rPr sz="2000" b="1" spc="-20" dirty="0">
                <a:solidFill>
                  <a:schemeClr val="accent1"/>
                </a:solidFill>
                <a:latin typeface="Aparajita" panose="02020603050405020304" pitchFamily="18" charset="0"/>
                <a:cs typeface="Aparajita" panose="02020603050405020304" pitchFamily="18" charset="0"/>
              </a:rPr>
              <a:t> </a:t>
            </a:r>
            <a:r>
              <a:rPr sz="2000" b="1" dirty="0">
                <a:solidFill>
                  <a:schemeClr val="accent1"/>
                </a:solidFill>
                <a:latin typeface="Aparajita" panose="02020603050405020304" pitchFamily="18" charset="0"/>
                <a:cs typeface="Aparajita" panose="02020603050405020304" pitchFamily="18" charset="0"/>
              </a:rPr>
              <a:t>Solar</a:t>
            </a:r>
            <a:r>
              <a:rPr sz="2000" b="1" spc="-10" dirty="0">
                <a:solidFill>
                  <a:schemeClr val="accent1"/>
                </a:solidFill>
                <a:latin typeface="Aparajita" panose="02020603050405020304" pitchFamily="18" charset="0"/>
                <a:cs typeface="Aparajita" panose="02020603050405020304" pitchFamily="18" charset="0"/>
              </a:rPr>
              <a:t> Module</a:t>
            </a:r>
            <a:endParaRPr sz="2000" dirty="0">
              <a:solidFill>
                <a:schemeClr val="accent1"/>
              </a:solidFill>
              <a:latin typeface="Aparajita" panose="02020603050405020304" pitchFamily="18" charset="0"/>
              <a:cs typeface="Aparajita" panose="02020603050405020304" pitchFamily="18" charset="0"/>
            </a:endParaRPr>
          </a:p>
        </p:txBody>
      </p:sp>
      <p:pic>
        <p:nvPicPr>
          <p:cNvPr id="7" name="object 14">
            <a:extLst>
              <a:ext uri="{FF2B5EF4-FFF2-40B4-BE49-F238E27FC236}">
                <a16:creationId xmlns:a16="http://schemas.microsoft.com/office/drawing/2014/main" id="{E263C3BB-5A46-D92D-7F69-9AC95BB4FE01}"/>
              </a:ext>
            </a:extLst>
          </p:cNvPr>
          <p:cNvPicPr/>
          <p:nvPr/>
        </p:nvPicPr>
        <p:blipFill>
          <a:blip r:embed="rId3" cstate="print"/>
          <a:stretch>
            <a:fillRect/>
          </a:stretch>
        </p:blipFill>
        <p:spPr>
          <a:xfrm>
            <a:off x="2577428" y="1441219"/>
            <a:ext cx="3015222" cy="3331794"/>
          </a:xfrm>
          <a:prstGeom prst="rect">
            <a:avLst/>
          </a:prstGeom>
        </p:spPr>
      </p:pic>
      <p:grpSp>
        <p:nvGrpSpPr>
          <p:cNvPr id="8" name="object 5">
            <a:extLst>
              <a:ext uri="{FF2B5EF4-FFF2-40B4-BE49-F238E27FC236}">
                <a16:creationId xmlns:a16="http://schemas.microsoft.com/office/drawing/2014/main" id="{F5DF48A6-C27A-95A2-7BA1-112E8965AFF8}"/>
              </a:ext>
            </a:extLst>
          </p:cNvPr>
          <p:cNvGrpSpPr/>
          <p:nvPr/>
        </p:nvGrpSpPr>
        <p:grpSpPr>
          <a:xfrm>
            <a:off x="471724" y="7236423"/>
            <a:ext cx="2186940" cy="1435100"/>
            <a:chOff x="553426" y="8414058"/>
            <a:chExt cx="2186940" cy="1435100"/>
          </a:xfrm>
        </p:grpSpPr>
        <p:sp>
          <p:nvSpPr>
            <p:cNvPr id="10" name="object 6">
              <a:extLst>
                <a:ext uri="{FF2B5EF4-FFF2-40B4-BE49-F238E27FC236}">
                  <a16:creationId xmlns:a16="http://schemas.microsoft.com/office/drawing/2014/main" id="{4DE1D22F-1366-6FB7-D028-D38BF21DE6FC}"/>
                </a:ext>
              </a:extLst>
            </p:cNvPr>
            <p:cNvSpPr/>
            <p:nvPr/>
          </p:nvSpPr>
          <p:spPr>
            <a:xfrm>
              <a:off x="553426" y="8414058"/>
              <a:ext cx="2186940" cy="1435100"/>
            </a:xfrm>
            <a:custGeom>
              <a:avLst/>
              <a:gdLst/>
              <a:ahLst/>
              <a:cxnLst/>
              <a:rect l="l" t="t" r="r" b="b"/>
              <a:pathLst>
                <a:path w="2186940" h="1435100">
                  <a:moveTo>
                    <a:pt x="2114423" y="0"/>
                  </a:moveTo>
                  <a:lnTo>
                    <a:pt x="72009" y="0"/>
                  </a:lnTo>
                  <a:lnTo>
                    <a:pt x="43982" y="5659"/>
                  </a:lnTo>
                  <a:lnTo>
                    <a:pt x="21093" y="21093"/>
                  </a:lnTo>
                  <a:lnTo>
                    <a:pt x="5659" y="43982"/>
                  </a:lnTo>
                  <a:lnTo>
                    <a:pt x="0" y="72009"/>
                  </a:lnTo>
                  <a:lnTo>
                    <a:pt x="0" y="1363091"/>
                  </a:lnTo>
                  <a:lnTo>
                    <a:pt x="5659" y="1391115"/>
                  </a:lnTo>
                  <a:lnTo>
                    <a:pt x="21093" y="1414000"/>
                  </a:lnTo>
                  <a:lnTo>
                    <a:pt x="43982" y="1429429"/>
                  </a:lnTo>
                  <a:lnTo>
                    <a:pt x="72009" y="1435087"/>
                  </a:lnTo>
                  <a:lnTo>
                    <a:pt x="2114423" y="1435087"/>
                  </a:lnTo>
                  <a:lnTo>
                    <a:pt x="2142447" y="1429429"/>
                  </a:lnTo>
                  <a:lnTo>
                    <a:pt x="2165332" y="1414000"/>
                  </a:lnTo>
                  <a:lnTo>
                    <a:pt x="2180761" y="1391115"/>
                  </a:lnTo>
                  <a:lnTo>
                    <a:pt x="2186419" y="1363091"/>
                  </a:lnTo>
                  <a:lnTo>
                    <a:pt x="2186419" y="72009"/>
                  </a:lnTo>
                  <a:lnTo>
                    <a:pt x="2180761" y="43982"/>
                  </a:lnTo>
                  <a:lnTo>
                    <a:pt x="2165332" y="21093"/>
                  </a:lnTo>
                  <a:lnTo>
                    <a:pt x="2142447" y="5659"/>
                  </a:lnTo>
                  <a:lnTo>
                    <a:pt x="2114423" y="0"/>
                  </a:lnTo>
                  <a:close/>
                </a:path>
              </a:pathLst>
            </a:custGeom>
            <a:solidFill>
              <a:srgbClr val="F1F2F2"/>
            </a:solidFill>
          </p:spPr>
          <p:txBody>
            <a:bodyPr wrap="square" lIns="0" tIns="0" rIns="0" bIns="0" rtlCol="0"/>
            <a:lstStyle/>
            <a:p>
              <a:endParaRPr/>
            </a:p>
          </p:txBody>
        </p:sp>
        <p:pic>
          <p:nvPicPr>
            <p:cNvPr id="14" name="object 7">
              <a:extLst>
                <a:ext uri="{FF2B5EF4-FFF2-40B4-BE49-F238E27FC236}">
                  <a16:creationId xmlns:a16="http://schemas.microsoft.com/office/drawing/2014/main" id="{EC4638BE-DDFF-247B-9AC8-CC9E5E35FAC1}"/>
                </a:ext>
              </a:extLst>
            </p:cNvPr>
            <p:cNvPicPr/>
            <p:nvPr/>
          </p:nvPicPr>
          <p:blipFill>
            <a:blip r:embed="rId4" cstate="print"/>
            <a:stretch>
              <a:fillRect/>
            </a:stretch>
          </p:blipFill>
          <p:spPr>
            <a:xfrm>
              <a:off x="676832" y="8636059"/>
              <a:ext cx="1982298" cy="1027798"/>
            </a:xfrm>
            <a:prstGeom prst="rect">
              <a:avLst/>
            </a:prstGeom>
          </p:spPr>
        </p:pic>
      </p:grpSp>
      <p:grpSp>
        <p:nvGrpSpPr>
          <p:cNvPr id="15" name="object 8">
            <a:extLst>
              <a:ext uri="{FF2B5EF4-FFF2-40B4-BE49-F238E27FC236}">
                <a16:creationId xmlns:a16="http://schemas.microsoft.com/office/drawing/2014/main" id="{A800057E-96D6-16D6-66A7-A94A88632458}"/>
              </a:ext>
            </a:extLst>
          </p:cNvPr>
          <p:cNvGrpSpPr/>
          <p:nvPr/>
        </p:nvGrpSpPr>
        <p:grpSpPr>
          <a:xfrm>
            <a:off x="2792730" y="7236423"/>
            <a:ext cx="2186940" cy="1435100"/>
            <a:chOff x="2792501" y="8414055"/>
            <a:chExt cx="2186940" cy="1435100"/>
          </a:xfrm>
        </p:grpSpPr>
        <p:sp>
          <p:nvSpPr>
            <p:cNvPr id="17" name="object 9">
              <a:extLst>
                <a:ext uri="{FF2B5EF4-FFF2-40B4-BE49-F238E27FC236}">
                  <a16:creationId xmlns:a16="http://schemas.microsoft.com/office/drawing/2014/main" id="{CB71080A-15FB-1317-FB9B-0DCC329CE8B4}"/>
                </a:ext>
              </a:extLst>
            </p:cNvPr>
            <p:cNvSpPr/>
            <p:nvPr/>
          </p:nvSpPr>
          <p:spPr>
            <a:xfrm>
              <a:off x="2792501" y="8414059"/>
              <a:ext cx="2186940" cy="1435100"/>
            </a:xfrm>
            <a:custGeom>
              <a:avLst/>
              <a:gdLst/>
              <a:ahLst/>
              <a:cxnLst/>
              <a:rect l="l" t="t" r="r" b="b"/>
              <a:pathLst>
                <a:path w="2186940" h="1435100">
                  <a:moveTo>
                    <a:pt x="2114423" y="0"/>
                  </a:moveTo>
                  <a:lnTo>
                    <a:pt x="72009" y="0"/>
                  </a:lnTo>
                  <a:lnTo>
                    <a:pt x="43982" y="5659"/>
                  </a:lnTo>
                  <a:lnTo>
                    <a:pt x="21093" y="21093"/>
                  </a:lnTo>
                  <a:lnTo>
                    <a:pt x="5659" y="43982"/>
                  </a:lnTo>
                  <a:lnTo>
                    <a:pt x="0" y="72009"/>
                  </a:lnTo>
                  <a:lnTo>
                    <a:pt x="0" y="1363091"/>
                  </a:lnTo>
                  <a:lnTo>
                    <a:pt x="5659" y="1391115"/>
                  </a:lnTo>
                  <a:lnTo>
                    <a:pt x="21093" y="1414000"/>
                  </a:lnTo>
                  <a:lnTo>
                    <a:pt x="43982" y="1429429"/>
                  </a:lnTo>
                  <a:lnTo>
                    <a:pt x="72009" y="1435087"/>
                  </a:lnTo>
                  <a:lnTo>
                    <a:pt x="2114423" y="1435087"/>
                  </a:lnTo>
                  <a:lnTo>
                    <a:pt x="2142447" y="1429429"/>
                  </a:lnTo>
                  <a:lnTo>
                    <a:pt x="2165332" y="1414000"/>
                  </a:lnTo>
                  <a:lnTo>
                    <a:pt x="2180761" y="1391115"/>
                  </a:lnTo>
                  <a:lnTo>
                    <a:pt x="2186419" y="1363091"/>
                  </a:lnTo>
                  <a:lnTo>
                    <a:pt x="2186419" y="72009"/>
                  </a:lnTo>
                  <a:lnTo>
                    <a:pt x="2180761" y="43982"/>
                  </a:lnTo>
                  <a:lnTo>
                    <a:pt x="2165332" y="21093"/>
                  </a:lnTo>
                  <a:lnTo>
                    <a:pt x="2142447" y="5659"/>
                  </a:lnTo>
                  <a:lnTo>
                    <a:pt x="2114423" y="0"/>
                  </a:lnTo>
                  <a:close/>
                </a:path>
              </a:pathLst>
            </a:custGeom>
            <a:solidFill>
              <a:srgbClr val="F1F2F2"/>
            </a:solidFill>
          </p:spPr>
          <p:txBody>
            <a:bodyPr wrap="square" lIns="0" tIns="0" rIns="0" bIns="0" rtlCol="0"/>
            <a:lstStyle/>
            <a:p>
              <a:endParaRPr/>
            </a:p>
          </p:txBody>
        </p:sp>
        <p:pic>
          <p:nvPicPr>
            <p:cNvPr id="18" name="object 10">
              <a:extLst>
                <a:ext uri="{FF2B5EF4-FFF2-40B4-BE49-F238E27FC236}">
                  <a16:creationId xmlns:a16="http://schemas.microsoft.com/office/drawing/2014/main" id="{87C6024F-8F61-44A0-DBA0-FB9229DC80C8}"/>
                </a:ext>
              </a:extLst>
            </p:cNvPr>
            <p:cNvPicPr/>
            <p:nvPr/>
          </p:nvPicPr>
          <p:blipFill>
            <a:blip r:embed="rId5" cstate="print"/>
            <a:stretch>
              <a:fillRect/>
            </a:stretch>
          </p:blipFill>
          <p:spPr>
            <a:xfrm>
              <a:off x="2936748" y="8414055"/>
              <a:ext cx="1806219" cy="1435087"/>
            </a:xfrm>
            <a:prstGeom prst="rect">
              <a:avLst/>
            </a:prstGeom>
          </p:spPr>
        </p:pic>
      </p:grpSp>
      <p:grpSp>
        <p:nvGrpSpPr>
          <p:cNvPr id="19" name="object 11">
            <a:extLst>
              <a:ext uri="{FF2B5EF4-FFF2-40B4-BE49-F238E27FC236}">
                <a16:creationId xmlns:a16="http://schemas.microsoft.com/office/drawing/2014/main" id="{52EEAF08-BF27-C5F0-A383-8ACF52FDF287}"/>
              </a:ext>
            </a:extLst>
          </p:cNvPr>
          <p:cNvGrpSpPr/>
          <p:nvPr/>
        </p:nvGrpSpPr>
        <p:grpSpPr>
          <a:xfrm>
            <a:off x="5113736" y="7254773"/>
            <a:ext cx="2186940" cy="1435100"/>
            <a:chOff x="5031577" y="8414058"/>
            <a:chExt cx="2186940" cy="1435100"/>
          </a:xfrm>
        </p:grpSpPr>
        <p:sp>
          <p:nvSpPr>
            <p:cNvPr id="20" name="object 12">
              <a:extLst>
                <a:ext uri="{FF2B5EF4-FFF2-40B4-BE49-F238E27FC236}">
                  <a16:creationId xmlns:a16="http://schemas.microsoft.com/office/drawing/2014/main" id="{63020B59-1E25-FC49-110E-5A9852CAE184}"/>
                </a:ext>
              </a:extLst>
            </p:cNvPr>
            <p:cNvSpPr/>
            <p:nvPr/>
          </p:nvSpPr>
          <p:spPr>
            <a:xfrm>
              <a:off x="5031577" y="8414058"/>
              <a:ext cx="2186940" cy="1435100"/>
            </a:xfrm>
            <a:custGeom>
              <a:avLst/>
              <a:gdLst/>
              <a:ahLst/>
              <a:cxnLst/>
              <a:rect l="l" t="t" r="r" b="b"/>
              <a:pathLst>
                <a:path w="2186940" h="1435100">
                  <a:moveTo>
                    <a:pt x="2114423" y="0"/>
                  </a:moveTo>
                  <a:lnTo>
                    <a:pt x="72009" y="0"/>
                  </a:lnTo>
                  <a:lnTo>
                    <a:pt x="43982" y="5659"/>
                  </a:lnTo>
                  <a:lnTo>
                    <a:pt x="21093" y="21093"/>
                  </a:lnTo>
                  <a:lnTo>
                    <a:pt x="5659" y="43982"/>
                  </a:lnTo>
                  <a:lnTo>
                    <a:pt x="0" y="72009"/>
                  </a:lnTo>
                  <a:lnTo>
                    <a:pt x="0" y="1363091"/>
                  </a:lnTo>
                  <a:lnTo>
                    <a:pt x="5659" y="1391115"/>
                  </a:lnTo>
                  <a:lnTo>
                    <a:pt x="21093" y="1414000"/>
                  </a:lnTo>
                  <a:lnTo>
                    <a:pt x="43982" y="1429429"/>
                  </a:lnTo>
                  <a:lnTo>
                    <a:pt x="72009" y="1435087"/>
                  </a:lnTo>
                  <a:lnTo>
                    <a:pt x="2114423" y="1435087"/>
                  </a:lnTo>
                  <a:lnTo>
                    <a:pt x="2142447" y="1429429"/>
                  </a:lnTo>
                  <a:lnTo>
                    <a:pt x="2165332" y="1414000"/>
                  </a:lnTo>
                  <a:lnTo>
                    <a:pt x="2180761" y="1391115"/>
                  </a:lnTo>
                  <a:lnTo>
                    <a:pt x="2186419" y="1363091"/>
                  </a:lnTo>
                  <a:lnTo>
                    <a:pt x="2186419" y="72009"/>
                  </a:lnTo>
                  <a:lnTo>
                    <a:pt x="2180761" y="43982"/>
                  </a:lnTo>
                  <a:lnTo>
                    <a:pt x="2165332" y="21093"/>
                  </a:lnTo>
                  <a:lnTo>
                    <a:pt x="2142447" y="5659"/>
                  </a:lnTo>
                  <a:lnTo>
                    <a:pt x="2114423" y="0"/>
                  </a:lnTo>
                  <a:close/>
                </a:path>
              </a:pathLst>
            </a:custGeom>
            <a:solidFill>
              <a:srgbClr val="F1F2F2"/>
            </a:solidFill>
          </p:spPr>
          <p:txBody>
            <a:bodyPr wrap="square" lIns="0" tIns="0" rIns="0" bIns="0" rtlCol="0"/>
            <a:lstStyle/>
            <a:p>
              <a:endParaRPr/>
            </a:p>
          </p:txBody>
        </p:sp>
        <p:pic>
          <p:nvPicPr>
            <p:cNvPr id="21" name="object 13">
              <a:extLst>
                <a:ext uri="{FF2B5EF4-FFF2-40B4-BE49-F238E27FC236}">
                  <a16:creationId xmlns:a16="http://schemas.microsoft.com/office/drawing/2014/main" id="{CA43BAB2-AF6D-22E1-3716-934211AC58A1}"/>
                </a:ext>
              </a:extLst>
            </p:cNvPr>
            <p:cNvPicPr/>
            <p:nvPr/>
          </p:nvPicPr>
          <p:blipFill>
            <a:blip r:embed="rId6" cstate="print"/>
            <a:stretch>
              <a:fillRect/>
            </a:stretch>
          </p:blipFill>
          <p:spPr>
            <a:xfrm>
              <a:off x="5430926" y="8463317"/>
              <a:ext cx="1423466" cy="1385824"/>
            </a:xfrm>
            <a:prstGeom prst="rect">
              <a:avLst/>
            </a:prstGeom>
          </p:spPr>
        </p:pic>
      </p:grpSp>
      <p:graphicFrame>
        <p:nvGraphicFramePr>
          <p:cNvPr id="22" name="object 17">
            <a:extLst>
              <a:ext uri="{FF2B5EF4-FFF2-40B4-BE49-F238E27FC236}">
                <a16:creationId xmlns:a16="http://schemas.microsoft.com/office/drawing/2014/main" id="{AE785833-218C-4CF8-681C-EC16C2572092}"/>
              </a:ext>
            </a:extLst>
          </p:cNvPr>
          <p:cNvGraphicFramePr>
            <a:graphicFrameLocks noGrp="1"/>
          </p:cNvGraphicFramePr>
          <p:nvPr>
            <p:extLst>
              <p:ext uri="{D42A27DB-BD31-4B8C-83A1-F6EECF244321}">
                <p14:modId xmlns:p14="http://schemas.microsoft.com/office/powerpoint/2010/main" val="3590072409"/>
              </p:ext>
            </p:extLst>
          </p:nvPr>
        </p:nvGraphicFramePr>
        <p:xfrm>
          <a:off x="431190" y="5029200"/>
          <a:ext cx="7112610" cy="1682749"/>
        </p:xfrm>
        <a:graphic>
          <a:graphicData uri="http://schemas.openxmlformats.org/drawingml/2006/table">
            <a:tbl>
              <a:tblPr firstRow="1" bandRow="1">
                <a:tableStyleId>{9D7B26C5-4107-4FEC-AEDC-1716B250A1EF}</a:tableStyleId>
              </a:tblPr>
              <a:tblGrid>
                <a:gridCol w="1410323">
                  <a:extLst>
                    <a:ext uri="{9D8B030D-6E8A-4147-A177-3AD203B41FA5}">
                      <a16:colId xmlns:a16="http://schemas.microsoft.com/office/drawing/2014/main" val="20000"/>
                    </a:ext>
                  </a:extLst>
                </a:gridCol>
                <a:gridCol w="1284268">
                  <a:extLst>
                    <a:ext uri="{9D8B030D-6E8A-4147-A177-3AD203B41FA5}">
                      <a16:colId xmlns:a16="http://schemas.microsoft.com/office/drawing/2014/main" val="20001"/>
                    </a:ext>
                  </a:extLst>
                </a:gridCol>
                <a:gridCol w="4418019">
                  <a:extLst>
                    <a:ext uri="{9D8B030D-6E8A-4147-A177-3AD203B41FA5}">
                      <a16:colId xmlns:a16="http://schemas.microsoft.com/office/drawing/2014/main" val="20002"/>
                    </a:ext>
                  </a:extLst>
                </a:gridCol>
              </a:tblGrid>
              <a:tr h="168275">
                <a:tc>
                  <a:txBody>
                    <a:bodyPr/>
                    <a:lstStyle/>
                    <a:p>
                      <a:pPr marL="116205">
                        <a:lnSpc>
                          <a:spcPts val="1130"/>
                        </a:lnSpc>
                      </a:pPr>
                      <a:r>
                        <a:rPr sz="1400" b="1" dirty="0">
                          <a:solidFill>
                            <a:schemeClr val="accent1"/>
                          </a:solidFill>
                          <a:latin typeface="Aparajita" panose="02020603050405020304" pitchFamily="18" charset="0"/>
                          <a:cs typeface="Aparajita" panose="02020603050405020304" pitchFamily="18" charset="0"/>
                        </a:rPr>
                        <a:t>Main </a:t>
                      </a:r>
                      <a:r>
                        <a:rPr sz="1400" b="1" spc="-10" dirty="0">
                          <a:solidFill>
                            <a:schemeClr val="accent1"/>
                          </a:solidFill>
                          <a:latin typeface="Aparajita" panose="02020603050405020304" pitchFamily="18" charset="0"/>
                          <a:cs typeface="Aparajita" panose="02020603050405020304" pitchFamily="18" charset="0"/>
                        </a:rPr>
                        <a:t>Specification</a:t>
                      </a:r>
                      <a:endParaRPr sz="1400" dirty="0">
                        <a:solidFill>
                          <a:schemeClr val="accent1"/>
                        </a:solidFill>
                        <a:latin typeface="Aparajita" panose="02020603050405020304" pitchFamily="18" charset="0"/>
                        <a:cs typeface="Aparajita" panose="02020603050405020304" pitchFamily="18" charset="0"/>
                      </a:endParaRPr>
                    </a:p>
                  </a:txBody>
                  <a:tcPr marL="0" marR="0" marT="0" marB="0"/>
                </a:tc>
                <a:tc gridSpan="2">
                  <a:txBody>
                    <a:bodyPr/>
                    <a:lstStyle/>
                    <a:p>
                      <a:pPr>
                        <a:lnSpc>
                          <a:spcPct val="100000"/>
                        </a:lnSpc>
                      </a:pPr>
                      <a:endParaRPr sz="1100">
                        <a:latin typeface="Aparajita" panose="02020603050405020304" pitchFamily="18" charset="0"/>
                        <a:cs typeface="Aparajita" panose="02020603050405020304" pitchFamily="18" charset="0"/>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7165">
                <a:tc>
                  <a:txBody>
                    <a:bodyPr/>
                    <a:lstStyle/>
                    <a:p>
                      <a:pPr marL="113030">
                        <a:lnSpc>
                          <a:spcPct val="100000"/>
                        </a:lnSpc>
                        <a:spcBef>
                          <a:spcPts val="170"/>
                        </a:spcBef>
                      </a:pPr>
                      <a:r>
                        <a:rPr sz="1100" spc="-10" dirty="0">
                          <a:solidFill>
                            <a:schemeClr val="tx1"/>
                          </a:solidFill>
                          <a:latin typeface="Aparajita" panose="02020603050405020304" pitchFamily="18" charset="0"/>
                          <a:cs typeface="Aparajita" panose="02020603050405020304" pitchFamily="18" charset="0"/>
                        </a:rPr>
                        <a:t>Model</a:t>
                      </a:r>
                      <a:endParaRPr sz="1100" dirty="0">
                        <a:solidFill>
                          <a:schemeClr val="tx1"/>
                        </a:solidFill>
                        <a:latin typeface="Aparajita" panose="02020603050405020304" pitchFamily="18" charset="0"/>
                        <a:cs typeface="Aparajita" panose="02020603050405020304" pitchFamily="18" charset="0"/>
                      </a:endParaRPr>
                    </a:p>
                  </a:txBody>
                  <a:tcPr marL="0" marR="0" marT="21590" marB="0"/>
                </a:tc>
                <a:tc>
                  <a:txBody>
                    <a:bodyPr/>
                    <a:lstStyle/>
                    <a:p>
                      <a:pPr marL="89535">
                        <a:lnSpc>
                          <a:spcPct val="100000"/>
                        </a:lnSpc>
                        <a:spcBef>
                          <a:spcPts val="200"/>
                        </a:spcBef>
                      </a:pPr>
                      <a:r>
                        <a:rPr lang="en-US" sz="1100" spc="-20" dirty="0">
                          <a:solidFill>
                            <a:schemeClr val="tx1"/>
                          </a:solidFill>
                          <a:latin typeface="Aparajita" panose="02020603050405020304" pitchFamily="18" charset="0"/>
                          <a:cs typeface="Aparajita" panose="02020603050405020304" pitchFamily="18" charset="0"/>
                        </a:rPr>
                        <a:t>VSP-</a:t>
                      </a:r>
                      <a:r>
                        <a:rPr sz="1100" spc="-20" dirty="0">
                          <a:solidFill>
                            <a:schemeClr val="tx1"/>
                          </a:solidFill>
                          <a:latin typeface="Aparajita" panose="02020603050405020304" pitchFamily="18" charset="0"/>
                          <a:cs typeface="Aparajita" panose="02020603050405020304" pitchFamily="18" charset="0"/>
                        </a:rPr>
                        <a:t>140</a:t>
                      </a:r>
                      <a:endParaRPr sz="1100" dirty="0">
                        <a:solidFill>
                          <a:schemeClr val="tx1"/>
                        </a:solidFill>
                        <a:latin typeface="Aparajita" panose="02020603050405020304" pitchFamily="18" charset="0"/>
                        <a:cs typeface="Aparajita" panose="02020603050405020304" pitchFamily="18" charset="0"/>
                      </a:endParaRPr>
                    </a:p>
                  </a:txBody>
                  <a:tcPr marL="0" marR="0" marT="25400" marB="0"/>
                </a:tc>
                <a:tc>
                  <a:txBody>
                    <a:bodyPr/>
                    <a:lstStyle/>
                    <a:p>
                      <a:pPr marL="266065">
                        <a:lnSpc>
                          <a:spcPct val="100000"/>
                        </a:lnSpc>
                        <a:spcBef>
                          <a:spcPts val="200"/>
                        </a:spcBef>
                      </a:pPr>
                      <a:r>
                        <a:rPr lang="en-US" sz="1100" spc="-20" dirty="0">
                          <a:solidFill>
                            <a:schemeClr val="tx1"/>
                          </a:solidFill>
                          <a:latin typeface="Aparajita" panose="02020603050405020304" pitchFamily="18" charset="0"/>
                          <a:cs typeface="Aparajita" panose="02020603050405020304" pitchFamily="18" charset="0"/>
                        </a:rPr>
                        <a:t>VSP-</a:t>
                      </a:r>
                      <a:r>
                        <a:rPr sz="1100" spc="-20" dirty="0">
                          <a:solidFill>
                            <a:schemeClr val="tx1"/>
                          </a:solidFill>
                          <a:latin typeface="Aparajita" panose="02020603050405020304" pitchFamily="18" charset="0"/>
                          <a:cs typeface="Aparajita" panose="02020603050405020304" pitchFamily="18" charset="0"/>
                        </a:rPr>
                        <a:t>200</a:t>
                      </a:r>
                      <a:endParaRPr sz="1100" dirty="0">
                        <a:solidFill>
                          <a:schemeClr val="tx1"/>
                        </a:solidFill>
                        <a:latin typeface="Aparajita" panose="02020603050405020304" pitchFamily="18" charset="0"/>
                        <a:cs typeface="Aparajita" panose="02020603050405020304" pitchFamily="18" charset="0"/>
                      </a:endParaRPr>
                    </a:p>
                  </a:txBody>
                  <a:tcPr marL="0" marR="0" marT="25400" marB="0"/>
                </a:tc>
                <a:extLst>
                  <a:ext uri="{0D108BD9-81ED-4DB2-BD59-A6C34878D82A}">
                    <a16:rowId xmlns:a16="http://schemas.microsoft.com/office/drawing/2014/main" val="10001"/>
                  </a:ext>
                </a:extLst>
              </a:tr>
              <a:tr h="178435">
                <a:tc>
                  <a:txBody>
                    <a:bodyPr/>
                    <a:lstStyle/>
                    <a:p>
                      <a:pPr marL="113030">
                        <a:lnSpc>
                          <a:spcPct val="100000"/>
                        </a:lnSpc>
                        <a:spcBef>
                          <a:spcPts val="170"/>
                        </a:spcBef>
                      </a:pPr>
                      <a:r>
                        <a:rPr sz="1100" spc="-10" dirty="0">
                          <a:solidFill>
                            <a:schemeClr val="tx1"/>
                          </a:solidFill>
                          <a:latin typeface="Aparajita" panose="02020603050405020304" pitchFamily="18" charset="0"/>
                          <a:cs typeface="Aparajita" panose="02020603050405020304" pitchFamily="18" charset="0"/>
                        </a:rPr>
                        <a:t>Specification</a:t>
                      </a:r>
                      <a:endParaRPr sz="1100" dirty="0">
                        <a:solidFill>
                          <a:schemeClr val="tx1"/>
                        </a:solidFill>
                        <a:latin typeface="Aparajita" panose="02020603050405020304" pitchFamily="18" charset="0"/>
                        <a:cs typeface="Aparajita" panose="02020603050405020304" pitchFamily="18" charset="0"/>
                      </a:endParaRPr>
                    </a:p>
                  </a:txBody>
                  <a:tcPr marL="0" marR="0" marT="21590" marB="0"/>
                </a:tc>
                <a:tc>
                  <a:txBody>
                    <a:bodyPr/>
                    <a:lstStyle/>
                    <a:p>
                      <a:pPr marL="89535">
                        <a:lnSpc>
                          <a:spcPct val="100000"/>
                        </a:lnSpc>
                        <a:spcBef>
                          <a:spcPts val="204"/>
                        </a:spcBef>
                      </a:pPr>
                      <a:r>
                        <a:rPr sz="1100" dirty="0">
                          <a:solidFill>
                            <a:schemeClr val="tx1"/>
                          </a:solidFill>
                          <a:latin typeface="Aparajita" panose="02020603050405020304" pitchFamily="18" charset="0"/>
                          <a:cs typeface="Aparajita" panose="02020603050405020304" pitchFamily="18" charset="0"/>
                        </a:rPr>
                        <a:t>140W</a:t>
                      </a:r>
                      <a:r>
                        <a:rPr sz="1100" spc="-2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18V/36V</a:t>
                      </a:r>
                      <a:r>
                        <a:rPr sz="1100" spc="204" dirty="0">
                          <a:solidFill>
                            <a:schemeClr val="tx1"/>
                          </a:solidFill>
                          <a:latin typeface="Aparajita" panose="02020603050405020304" pitchFamily="18" charset="0"/>
                          <a:cs typeface="Aparajita" panose="02020603050405020304" pitchFamily="18" charset="0"/>
                        </a:rPr>
                        <a:t> </a:t>
                      </a:r>
                      <a:r>
                        <a:rPr sz="1100" spc="30" dirty="0">
                          <a:solidFill>
                            <a:schemeClr val="tx1"/>
                          </a:solidFill>
                          <a:latin typeface="Aparajita" panose="02020603050405020304" pitchFamily="18" charset="0"/>
                          <a:cs typeface="Aparajita" panose="02020603050405020304" pitchFamily="18" charset="0"/>
                        </a:rPr>
                        <a:t>MONO</a:t>
                      </a:r>
                      <a:endParaRPr sz="1100">
                        <a:solidFill>
                          <a:schemeClr val="tx1"/>
                        </a:solidFill>
                        <a:latin typeface="Aparajita" panose="02020603050405020304" pitchFamily="18" charset="0"/>
                        <a:cs typeface="Aparajita" panose="02020603050405020304" pitchFamily="18" charset="0"/>
                      </a:endParaRPr>
                    </a:p>
                  </a:txBody>
                  <a:tcPr marL="0" marR="0" marT="26034" marB="0"/>
                </a:tc>
                <a:tc>
                  <a:txBody>
                    <a:bodyPr/>
                    <a:lstStyle/>
                    <a:p>
                      <a:pPr marL="266065">
                        <a:lnSpc>
                          <a:spcPct val="100000"/>
                        </a:lnSpc>
                        <a:spcBef>
                          <a:spcPts val="204"/>
                        </a:spcBef>
                      </a:pPr>
                      <a:r>
                        <a:rPr sz="1100" dirty="0">
                          <a:solidFill>
                            <a:schemeClr val="tx1"/>
                          </a:solidFill>
                          <a:latin typeface="Aparajita" panose="02020603050405020304" pitchFamily="18" charset="0"/>
                          <a:cs typeface="Aparajita" panose="02020603050405020304" pitchFamily="18" charset="0"/>
                        </a:rPr>
                        <a:t>200W</a:t>
                      </a:r>
                      <a:r>
                        <a:rPr sz="1100" spc="-2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18V/36V</a:t>
                      </a:r>
                      <a:r>
                        <a:rPr sz="1100" spc="430" dirty="0">
                          <a:solidFill>
                            <a:schemeClr val="tx1"/>
                          </a:solidFill>
                          <a:latin typeface="Aparajita" panose="02020603050405020304" pitchFamily="18" charset="0"/>
                          <a:cs typeface="Aparajita" panose="02020603050405020304" pitchFamily="18" charset="0"/>
                        </a:rPr>
                        <a:t> </a:t>
                      </a:r>
                      <a:r>
                        <a:rPr sz="1100" spc="30" dirty="0">
                          <a:solidFill>
                            <a:schemeClr val="tx1"/>
                          </a:solidFill>
                          <a:latin typeface="Aparajita" panose="02020603050405020304" pitchFamily="18" charset="0"/>
                          <a:cs typeface="Aparajita" panose="02020603050405020304" pitchFamily="18" charset="0"/>
                        </a:rPr>
                        <a:t>MONO</a:t>
                      </a:r>
                      <a:endParaRPr sz="1100">
                        <a:solidFill>
                          <a:schemeClr val="tx1"/>
                        </a:solidFill>
                        <a:latin typeface="Aparajita" panose="02020603050405020304" pitchFamily="18" charset="0"/>
                        <a:cs typeface="Aparajita" panose="02020603050405020304" pitchFamily="18" charset="0"/>
                      </a:endParaRPr>
                    </a:p>
                  </a:txBody>
                  <a:tcPr marL="0" marR="0" marT="26034" marB="0"/>
                </a:tc>
                <a:extLst>
                  <a:ext uri="{0D108BD9-81ED-4DB2-BD59-A6C34878D82A}">
                    <a16:rowId xmlns:a16="http://schemas.microsoft.com/office/drawing/2014/main" val="10002"/>
                  </a:ext>
                </a:extLst>
              </a:tr>
              <a:tr h="177165">
                <a:tc>
                  <a:txBody>
                    <a:bodyPr/>
                    <a:lstStyle/>
                    <a:p>
                      <a:pPr marL="113030">
                        <a:lnSpc>
                          <a:spcPct val="100000"/>
                        </a:lnSpc>
                        <a:spcBef>
                          <a:spcPts val="165"/>
                        </a:spcBef>
                      </a:pPr>
                      <a:r>
                        <a:rPr sz="1100" spc="-10" dirty="0">
                          <a:solidFill>
                            <a:schemeClr val="tx1"/>
                          </a:solidFill>
                          <a:latin typeface="Aparajita" panose="02020603050405020304" pitchFamily="18" charset="0"/>
                          <a:cs typeface="Aparajita" panose="02020603050405020304" pitchFamily="18" charset="0"/>
                        </a:rPr>
                        <a:t>Dimension</a:t>
                      </a:r>
                      <a:endParaRPr sz="1100" dirty="0">
                        <a:solidFill>
                          <a:schemeClr val="tx1"/>
                        </a:solidFill>
                        <a:latin typeface="Aparajita" panose="02020603050405020304" pitchFamily="18" charset="0"/>
                        <a:cs typeface="Aparajita" panose="02020603050405020304" pitchFamily="18" charset="0"/>
                      </a:endParaRPr>
                    </a:p>
                  </a:txBody>
                  <a:tcPr marL="0" marR="0" marT="20955" marB="0"/>
                </a:tc>
                <a:tc>
                  <a:txBody>
                    <a:bodyPr/>
                    <a:lstStyle/>
                    <a:p>
                      <a:pPr marL="89535">
                        <a:lnSpc>
                          <a:spcPct val="100000"/>
                        </a:lnSpc>
                        <a:spcBef>
                          <a:spcPts val="195"/>
                        </a:spcBef>
                      </a:pPr>
                      <a:r>
                        <a:rPr lang="en-US" sz="1100" spc="-10" dirty="0">
                          <a:solidFill>
                            <a:schemeClr val="tx1"/>
                          </a:solidFill>
                          <a:latin typeface="Aparajita" panose="02020603050405020304" pitchFamily="18" charset="0"/>
                          <a:cs typeface="Aparajita" panose="02020603050405020304" pitchFamily="18" charset="0"/>
                        </a:rPr>
                        <a:t>8.97”</a:t>
                      </a:r>
                      <a:r>
                        <a:rPr sz="1100" spc="-10" dirty="0">
                          <a:solidFill>
                            <a:schemeClr val="tx1"/>
                          </a:solidFill>
                          <a:latin typeface="Aparajita" panose="02020603050405020304" pitchFamily="18" charset="0"/>
                          <a:cs typeface="Aparajita" panose="02020603050405020304" pitchFamily="18" charset="0"/>
                        </a:rPr>
                        <a:t>*</a:t>
                      </a:r>
                      <a:r>
                        <a:rPr lang="en-US" sz="1100" spc="-10" dirty="0">
                          <a:solidFill>
                            <a:schemeClr val="tx1"/>
                          </a:solidFill>
                          <a:latin typeface="Aparajita" panose="02020603050405020304" pitchFamily="18" charset="0"/>
                          <a:cs typeface="Aparajita" panose="02020603050405020304" pitchFamily="18" charset="0"/>
                        </a:rPr>
                        <a:t>7.87”</a:t>
                      </a:r>
                      <a:r>
                        <a:rPr sz="1100" spc="-10" dirty="0">
                          <a:solidFill>
                            <a:schemeClr val="tx1"/>
                          </a:solidFill>
                          <a:latin typeface="Aparajita" panose="02020603050405020304" pitchFamily="18" charset="0"/>
                          <a:cs typeface="Aparajita" panose="02020603050405020304" pitchFamily="18" charset="0"/>
                        </a:rPr>
                        <a:t>*</a:t>
                      </a:r>
                      <a:r>
                        <a:rPr lang="en-US" sz="1100" spc="-10" dirty="0">
                          <a:solidFill>
                            <a:schemeClr val="tx1"/>
                          </a:solidFill>
                          <a:latin typeface="Aparajita" panose="02020603050405020304" pitchFamily="18" charset="0"/>
                          <a:cs typeface="Aparajita" panose="02020603050405020304" pitchFamily="18" charset="0"/>
                        </a:rPr>
                        <a:t>61.41”</a:t>
                      </a:r>
                      <a:endParaRPr sz="1100" dirty="0">
                        <a:solidFill>
                          <a:schemeClr val="tx1"/>
                        </a:solidFill>
                        <a:latin typeface="Aparajita" panose="02020603050405020304" pitchFamily="18" charset="0"/>
                        <a:cs typeface="Aparajita" panose="02020603050405020304" pitchFamily="18" charset="0"/>
                      </a:endParaRPr>
                    </a:p>
                  </a:txBody>
                  <a:tcPr marL="0" marR="0" marT="24765" marB="0"/>
                </a:tc>
                <a:tc>
                  <a:txBody>
                    <a:bodyPr/>
                    <a:lstStyle/>
                    <a:p>
                      <a:pPr marL="266065">
                        <a:lnSpc>
                          <a:spcPct val="100000"/>
                        </a:lnSpc>
                        <a:spcBef>
                          <a:spcPts val="195"/>
                        </a:spcBef>
                      </a:pPr>
                      <a:r>
                        <a:rPr lang="en-US" sz="1100" spc="-10" dirty="0">
                          <a:solidFill>
                            <a:schemeClr val="tx1"/>
                          </a:solidFill>
                          <a:latin typeface="Aparajita" panose="02020603050405020304" pitchFamily="18" charset="0"/>
                          <a:cs typeface="Aparajita" panose="02020603050405020304" pitchFamily="18" charset="0"/>
                        </a:rPr>
                        <a:t>8.97”</a:t>
                      </a:r>
                      <a:r>
                        <a:rPr sz="1100" spc="-10" dirty="0">
                          <a:solidFill>
                            <a:schemeClr val="tx1"/>
                          </a:solidFill>
                          <a:latin typeface="Aparajita" panose="02020603050405020304" pitchFamily="18" charset="0"/>
                          <a:cs typeface="Aparajita" panose="02020603050405020304" pitchFamily="18" charset="0"/>
                        </a:rPr>
                        <a:t>*</a:t>
                      </a:r>
                      <a:r>
                        <a:rPr lang="en-US" sz="1100" spc="-10" dirty="0">
                          <a:solidFill>
                            <a:schemeClr val="tx1"/>
                          </a:solidFill>
                          <a:latin typeface="Aparajita" panose="02020603050405020304" pitchFamily="18" charset="0"/>
                          <a:cs typeface="Aparajita" panose="02020603050405020304" pitchFamily="18" charset="0"/>
                        </a:rPr>
                        <a:t>7.87”</a:t>
                      </a:r>
                      <a:r>
                        <a:rPr sz="1100" spc="-10" dirty="0">
                          <a:solidFill>
                            <a:schemeClr val="tx1"/>
                          </a:solidFill>
                          <a:latin typeface="Aparajita" panose="02020603050405020304" pitchFamily="18" charset="0"/>
                          <a:cs typeface="Aparajita" panose="02020603050405020304" pitchFamily="18" charset="0"/>
                        </a:rPr>
                        <a:t>*</a:t>
                      </a:r>
                      <a:r>
                        <a:rPr lang="en-US" sz="1100" spc="-10" dirty="0">
                          <a:solidFill>
                            <a:schemeClr val="tx1"/>
                          </a:solidFill>
                          <a:latin typeface="Aparajita" panose="02020603050405020304" pitchFamily="18" charset="0"/>
                          <a:cs typeface="Aparajita" panose="02020603050405020304" pitchFamily="18" charset="0"/>
                        </a:rPr>
                        <a:t>81.10”</a:t>
                      </a:r>
                      <a:endParaRPr sz="1100" dirty="0">
                        <a:solidFill>
                          <a:schemeClr val="tx1"/>
                        </a:solidFill>
                        <a:latin typeface="Aparajita" panose="02020603050405020304" pitchFamily="18" charset="0"/>
                        <a:cs typeface="Aparajita" panose="02020603050405020304" pitchFamily="18" charset="0"/>
                      </a:endParaRPr>
                    </a:p>
                  </a:txBody>
                  <a:tcPr marL="0" marR="0" marT="24765" marB="0"/>
                </a:tc>
                <a:extLst>
                  <a:ext uri="{0D108BD9-81ED-4DB2-BD59-A6C34878D82A}">
                    <a16:rowId xmlns:a16="http://schemas.microsoft.com/office/drawing/2014/main" val="10003"/>
                  </a:ext>
                </a:extLst>
              </a:tr>
              <a:tr h="178435">
                <a:tc>
                  <a:txBody>
                    <a:bodyPr/>
                    <a:lstStyle/>
                    <a:p>
                      <a:pPr marL="113030">
                        <a:lnSpc>
                          <a:spcPct val="100000"/>
                        </a:lnSpc>
                        <a:spcBef>
                          <a:spcPts val="165"/>
                        </a:spcBef>
                      </a:pPr>
                      <a:r>
                        <a:rPr sz="1100" dirty="0">
                          <a:solidFill>
                            <a:schemeClr val="tx1"/>
                          </a:solidFill>
                          <a:latin typeface="Aparajita" panose="02020603050405020304" pitchFamily="18" charset="0"/>
                          <a:cs typeface="Aparajita" panose="02020603050405020304" pitchFamily="18" charset="0"/>
                        </a:rPr>
                        <a:t>Pole</a:t>
                      </a:r>
                      <a:r>
                        <a:rPr sz="1100" spc="55"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diameter</a:t>
                      </a:r>
                      <a:endParaRPr sz="1100" dirty="0">
                        <a:solidFill>
                          <a:schemeClr val="tx1"/>
                        </a:solidFill>
                        <a:latin typeface="Aparajita" panose="02020603050405020304" pitchFamily="18" charset="0"/>
                        <a:cs typeface="Aparajita" panose="02020603050405020304" pitchFamily="18" charset="0"/>
                      </a:endParaRPr>
                    </a:p>
                  </a:txBody>
                  <a:tcPr marL="0" marR="0" marT="20955" marB="0"/>
                </a:tc>
                <a:tc>
                  <a:txBody>
                    <a:bodyPr/>
                    <a:lstStyle/>
                    <a:p>
                      <a:pPr marL="89535">
                        <a:lnSpc>
                          <a:spcPct val="100000"/>
                        </a:lnSpc>
                        <a:spcBef>
                          <a:spcPts val="195"/>
                        </a:spcBef>
                      </a:pPr>
                      <a:r>
                        <a:rPr lang="en-US" sz="1100" spc="-10" dirty="0">
                          <a:solidFill>
                            <a:schemeClr val="tx1"/>
                          </a:solidFill>
                          <a:latin typeface="Aparajita" panose="02020603050405020304" pitchFamily="18" charset="0"/>
                          <a:cs typeface="Aparajita" panose="02020603050405020304" pitchFamily="18" charset="0"/>
                        </a:rPr>
                        <a:t>2.95”</a:t>
                      </a:r>
                      <a:r>
                        <a:rPr sz="1100" spc="-10" dirty="0">
                          <a:solidFill>
                            <a:schemeClr val="tx1"/>
                          </a:solidFill>
                          <a:latin typeface="Aparajita" panose="02020603050405020304" pitchFamily="18" charset="0"/>
                          <a:cs typeface="Aparajita" panose="02020603050405020304" pitchFamily="18" charset="0"/>
                        </a:rPr>
                        <a:t>~</a:t>
                      </a:r>
                      <a:r>
                        <a:rPr lang="en-US" sz="1100" spc="-10" dirty="0">
                          <a:solidFill>
                            <a:schemeClr val="tx1"/>
                          </a:solidFill>
                          <a:latin typeface="Aparajita" panose="02020603050405020304" pitchFamily="18" charset="0"/>
                          <a:cs typeface="Aparajita" panose="02020603050405020304" pitchFamily="18" charset="0"/>
                        </a:rPr>
                        <a:t>5.51”</a:t>
                      </a:r>
                      <a:endParaRPr sz="1100" dirty="0">
                        <a:solidFill>
                          <a:schemeClr val="tx1"/>
                        </a:solidFill>
                        <a:latin typeface="Aparajita" panose="02020603050405020304" pitchFamily="18" charset="0"/>
                        <a:cs typeface="Aparajita" panose="02020603050405020304" pitchFamily="18" charset="0"/>
                      </a:endParaRPr>
                    </a:p>
                  </a:txBody>
                  <a:tcPr marL="0" marR="0" marT="24765" marB="0"/>
                </a:tc>
                <a:tc>
                  <a:txBody>
                    <a:bodyPr/>
                    <a:lstStyle/>
                    <a:p>
                      <a:pPr marL="266065">
                        <a:lnSpc>
                          <a:spcPct val="100000"/>
                        </a:lnSpc>
                        <a:spcBef>
                          <a:spcPts val="195"/>
                        </a:spcBef>
                      </a:pPr>
                      <a:r>
                        <a:rPr sz="1100" spc="-50" dirty="0">
                          <a:solidFill>
                            <a:schemeClr val="tx1"/>
                          </a:solidFill>
                          <a:latin typeface="Aparajita" panose="02020603050405020304" pitchFamily="18" charset="0"/>
                          <a:cs typeface="Aparajita" panose="02020603050405020304" pitchFamily="18" charset="0"/>
                        </a:rPr>
                        <a:t>●</a:t>
                      </a:r>
                      <a:endParaRPr sz="1100">
                        <a:solidFill>
                          <a:schemeClr val="tx1"/>
                        </a:solidFill>
                        <a:latin typeface="Aparajita" panose="02020603050405020304" pitchFamily="18" charset="0"/>
                        <a:cs typeface="Aparajita" panose="02020603050405020304" pitchFamily="18" charset="0"/>
                      </a:endParaRPr>
                    </a:p>
                  </a:txBody>
                  <a:tcPr marL="0" marR="0" marT="24765" marB="0"/>
                </a:tc>
                <a:extLst>
                  <a:ext uri="{0D108BD9-81ED-4DB2-BD59-A6C34878D82A}">
                    <a16:rowId xmlns:a16="http://schemas.microsoft.com/office/drawing/2014/main" val="10004"/>
                  </a:ext>
                </a:extLst>
              </a:tr>
              <a:tr h="177165">
                <a:tc>
                  <a:txBody>
                    <a:bodyPr/>
                    <a:lstStyle/>
                    <a:p>
                      <a:pPr marL="113030">
                        <a:lnSpc>
                          <a:spcPct val="100000"/>
                        </a:lnSpc>
                        <a:spcBef>
                          <a:spcPts val="160"/>
                        </a:spcBef>
                      </a:pPr>
                      <a:r>
                        <a:rPr sz="1100" dirty="0">
                          <a:solidFill>
                            <a:schemeClr val="tx1"/>
                          </a:solidFill>
                          <a:latin typeface="Aparajita" panose="02020603050405020304" pitchFamily="18" charset="0"/>
                          <a:cs typeface="Aparajita" panose="02020603050405020304" pitchFamily="18" charset="0"/>
                        </a:rPr>
                        <a:t>Cell</a:t>
                      </a:r>
                      <a:r>
                        <a:rPr sz="1100" spc="45"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efficiency</a:t>
                      </a:r>
                      <a:endParaRPr sz="1100">
                        <a:solidFill>
                          <a:schemeClr val="tx1"/>
                        </a:solidFill>
                        <a:latin typeface="Aparajita" panose="02020603050405020304" pitchFamily="18" charset="0"/>
                        <a:cs typeface="Aparajita" panose="02020603050405020304" pitchFamily="18" charset="0"/>
                      </a:endParaRPr>
                    </a:p>
                  </a:txBody>
                  <a:tcPr marL="0" marR="0" marT="20320" marB="0"/>
                </a:tc>
                <a:tc>
                  <a:txBody>
                    <a:bodyPr/>
                    <a:lstStyle/>
                    <a:p>
                      <a:pPr marL="89535">
                        <a:lnSpc>
                          <a:spcPct val="100000"/>
                        </a:lnSpc>
                        <a:spcBef>
                          <a:spcPts val="190"/>
                        </a:spcBef>
                      </a:pPr>
                      <a:r>
                        <a:rPr sz="1100" spc="-10" dirty="0">
                          <a:solidFill>
                            <a:schemeClr val="tx1"/>
                          </a:solidFill>
                          <a:latin typeface="Aparajita" panose="02020603050405020304" pitchFamily="18" charset="0"/>
                          <a:cs typeface="Aparajita" panose="02020603050405020304" pitchFamily="18" charset="0"/>
                        </a:rPr>
                        <a:t>22.5%</a:t>
                      </a:r>
                      <a:endParaRPr sz="1100" dirty="0">
                        <a:solidFill>
                          <a:schemeClr val="tx1"/>
                        </a:solidFill>
                        <a:latin typeface="Aparajita" panose="02020603050405020304" pitchFamily="18" charset="0"/>
                        <a:cs typeface="Aparajita" panose="02020603050405020304" pitchFamily="18" charset="0"/>
                      </a:endParaRPr>
                    </a:p>
                  </a:txBody>
                  <a:tcPr marL="0" marR="0" marT="24130" marB="0"/>
                </a:tc>
                <a:tc>
                  <a:txBody>
                    <a:bodyPr/>
                    <a:lstStyle/>
                    <a:p>
                      <a:pPr marL="266065">
                        <a:lnSpc>
                          <a:spcPct val="100000"/>
                        </a:lnSpc>
                        <a:spcBef>
                          <a:spcPts val="190"/>
                        </a:spcBef>
                      </a:pPr>
                      <a:r>
                        <a:rPr sz="1100" spc="-50" dirty="0">
                          <a:solidFill>
                            <a:schemeClr val="tx1"/>
                          </a:solidFill>
                          <a:latin typeface="Aparajita" panose="02020603050405020304" pitchFamily="18" charset="0"/>
                          <a:cs typeface="Aparajita" panose="02020603050405020304" pitchFamily="18" charset="0"/>
                        </a:rPr>
                        <a:t>●</a:t>
                      </a:r>
                      <a:endParaRPr sz="1100">
                        <a:solidFill>
                          <a:schemeClr val="tx1"/>
                        </a:solidFill>
                        <a:latin typeface="Aparajita" panose="02020603050405020304" pitchFamily="18" charset="0"/>
                        <a:cs typeface="Aparajita" panose="02020603050405020304" pitchFamily="18" charset="0"/>
                      </a:endParaRPr>
                    </a:p>
                  </a:txBody>
                  <a:tcPr marL="0" marR="0" marT="24130" marB="0"/>
                </a:tc>
                <a:extLst>
                  <a:ext uri="{0D108BD9-81ED-4DB2-BD59-A6C34878D82A}">
                    <a16:rowId xmlns:a16="http://schemas.microsoft.com/office/drawing/2014/main" val="10005"/>
                  </a:ext>
                </a:extLst>
              </a:tr>
              <a:tr h="177165">
                <a:tc>
                  <a:txBody>
                    <a:bodyPr/>
                    <a:lstStyle/>
                    <a:p>
                      <a:pPr marL="113030">
                        <a:lnSpc>
                          <a:spcPct val="100000"/>
                        </a:lnSpc>
                        <a:spcBef>
                          <a:spcPts val="160"/>
                        </a:spcBef>
                      </a:pPr>
                      <a:r>
                        <a:rPr sz="1100" dirty="0">
                          <a:solidFill>
                            <a:schemeClr val="tx1"/>
                          </a:solidFill>
                          <a:latin typeface="Aparajita" panose="02020603050405020304" pitchFamily="18" charset="0"/>
                          <a:cs typeface="Aparajita" panose="02020603050405020304" pitchFamily="18" charset="0"/>
                        </a:rPr>
                        <a:t>Structure</a:t>
                      </a:r>
                      <a:r>
                        <a:rPr sz="1100" spc="-15"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material</a:t>
                      </a:r>
                      <a:endParaRPr sz="1100">
                        <a:solidFill>
                          <a:schemeClr val="tx1"/>
                        </a:solidFill>
                        <a:latin typeface="Aparajita" panose="02020603050405020304" pitchFamily="18" charset="0"/>
                        <a:cs typeface="Aparajita" panose="02020603050405020304" pitchFamily="18" charset="0"/>
                      </a:endParaRPr>
                    </a:p>
                  </a:txBody>
                  <a:tcPr marL="0" marR="0" marT="20320" marB="0"/>
                </a:tc>
                <a:tc>
                  <a:txBody>
                    <a:bodyPr/>
                    <a:lstStyle/>
                    <a:p>
                      <a:pPr marL="89535">
                        <a:lnSpc>
                          <a:spcPct val="100000"/>
                        </a:lnSpc>
                        <a:spcBef>
                          <a:spcPts val="190"/>
                        </a:spcBef>
                      </a:pPr>
                      <a:r>
                        <a:rPr sz="1100" spc="60" dirty="0">
                          <a:solidFill>
                            <a:schemeClr val="tx1"/>
                          </a:solidFill>
                          <a:latin typeface="Aparajita" panose="02020603050405020304" pitchFamily="18" charset="0"/>
                          <a:cs typeface="Aparajita" panose="02020603050405020304" pitchFamily="18" charset="0"/>
                        </a:rPr>
                        <a:t>UPVC</a:t>
                      </a:r>
                      <a:r>
                        <a:rPr sz="1100" spc="-10" dirty="0">
                          <a:solidFill>
                            <a:schemeClr val="tx1"/>
                          </a:solidFill>
                          <a:latin typeface="Aparajita" panose="02020603050405020304" pitchFamily="18" charset="0"/>
                          <a:cs typeface="Aparajita" panose="02020603050405020304" pitchFamily="18" charset="0"/>
                        </a:rPr>
                        <a:t> </a:t>
                      </a:r>
                      <a:r>
                        <a:rPr sz="1100" spc="-120" dirty="0">
                          <a:solidFill>
                            <a:schemeClr val="tx1"/>
                          </a:solidFill>
                          <a:latin typeface="Aparajita" panose="02020603050405020304" pitchFamily="18" charset="0"/>
                          <a:cs typeface="Aparajita" panose="02020603050405020304" pitchFamily="18" charset="0"/>
                        </a:rPr>
                        <a:t>+</a:t>
                      </a:r>
                      <a:r>
                        <a:rPr sz="1100" spc="-10" dirty="0">
                          <a:solidFill>
                            <a:schemeClr val="tx1"/>
                          </a:solidFill>
                          <a:latin typeface="Aparajita" panose="02020603050405020304" pitchFamily="18" charset="0"/>
                          <a:cs typeface="Aparajita" panose="02020603050405020304" pitchFamily="18" charset="0"/>
                        </a:rPr>
                        <a:t> aluminum alloy</a:t>
                      </a:r>
                      <a:endParaRPr sz="1100" dirty="0">
                        <a:solidFill>
                          <a:schemeClr val="tx1"/>
                        </a:solidFill>
                        <a:latin typeface="Aparajita" panose="02020603050405020304" pitchFamily="18" charset="0"/>
                        <a:cs typeface="Aparajita" panose="02020603050405020304" pitchFamily="18" charset="0"/>
                      </a:endParaRPr>
                    </a:p>
                  </a:txBody>
                  <a:tcPr marL="0" marR="0" marT="24130" marB="0"/>
                </a:tc>
                <a:tc>
                  <a:txBody>
                    <a:bodyPr/>
                    <a:lstStyle/>
                    <a:p>
                      <a:pPr marL="41910">
                        <a:lnSpc>
                          <a:spcPct val="100000"/>
                        </a:lnSpc>
                        <a:spcBef>
                          <a:spcPts val="190"/>
                        </a:spcBef>
                      </a:pPr>
                      <a:r>
                        <a:rPr sz="1100" spc="-40" dirty="0">
                          <a:solidFill>
                            <a:schemeClr val="tx1"/>
                          </a:solidFill>
                          <a:latin typeface="Aparajita" panose="02020603050405020304" pitchFamily="18" charset="0"/>
                          <a:cs typeface="Aparajita" panose="02020603050405020304" pitchFamily="18" charset="0"/>
                        </a:rPr>
                        <a:t>/</a:t>
                      </a:r>
                      <a:r>
                        <a:rPr sz="1100" spc="-10" dirty="0">
                          <a:solidFill>
                            <a:schemeClr val="tx1"/>
                          </a:solidFill>
                          <a:latin typeface="Aparajita" panose="02020603050405020304" pitchFamily="18" charset="0"/>
                          <a:cs typeface="Aparajita" panose="02020603050405020304" pitchFamily="18" charset="0"/>
                        </a:rPr>
                        <a:t> aluminum</a:t>
                      </a:r>
                      <a:r>
                        <a:rPr sz="1100" spc="-5"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alloy</a:t>
                      </a:r>
                      <a:endParaRPr sz="1100" dirty="0">
                        <a:solidFill>
                          <a:schemeClr val="tx1"/>
                        </a:solidFill>
                        <a:latin typeface="Aparajita" panose="02020603050405020304" pitchFamily="18" charset="0"/>
                        <a:cs typeface="Aparajita" panose="02020603050405020304" pitchFamily="18" charset="0"/>
                      </a:endParaRPr>
                    </a:p>
                  </a:txBody>
                  <a:tcPr marL="0" marR="0" marT="24130" marB="0"/>
                </a:tc>
                <a:extLst>
                  <a:ext uri="{0D108BD9-81ED-4DB2-BD59-A6C34878D82A}">
                    <a16:rowId xmlns:a16="http://schemas.microsoft.com/office/drawing/2014/main" val="10006"/>
                  </a:ext>
                </a:extLst>
              </a:tr>
              <a:tr h="177165">
                <a:tc>
                  <a:txBody>
                    <a:bodyPr/>
                    <a:lstStyle/>
                    <a:p>
                      <a:pPr marL="113030">
                        <a:lnSpc>
                          <a:spcPct val="100000"/>
                        </a:lnSpc>
                        <a:spcBef>
                          <a:spcPts val="160"/>
                        </a:spcBef>
                      </a:pPr>
                      <a:r>
                        <a:rPr sz="1100" spc="-10" dirty="0">
                          <a:solidFill>
                            <a:schemeClr val="tx1"/>
                          </a:solidFill>
                          <a:latin typeface="Aparajita" panose="02020603050405020304" pitchFamily="18" charset="0"/>
                          <a:cs typeface="Aparajita" panose="02020603050405020304" pitchFamily="18" charset="0"/>
                        </a:rPr>
                        <a:t>Lifetime</a:t>
                      </a:r>
                      <a:endParaRPr sz="1100">
                        <a:solidFill>
                          <a:schemeClr val="tx1"/>
                        </a:solidFill>
                        <a:latin typeface="Aparajita" panose="02020603050405020304" pitchFamily="18" charset="0"/>
                        <a:cs typeface="Aparajita" panose="02020603050405020304" pitchFamily="18" charset="0"/>
                      </a:endParaRPr>
                    </a:p>
                  </a:txBody>
                  <a:tcPr marL="0" marR="0" marT="20320" marB="0"/>
                </a:tc>
                <a:tc>
                  <a:txBody>
                    <a:bodyPr/>
                    <a:lstStyle/>
                    <a:p>
                      <a:pPr marL="89535">
                        <a:lnSpc>
                          <a:spcPct val="100000"/>
                        </a:lnSpc>
                        <a:spcBef>
                          <a:spcPts val="190"/>
                        </a:spcBef>
                      </a:pPr>
                      <a:r>
                        <a:rPr sz="1100" spc="-40" dirty="0">
                          <a:solidFill>
                            <a:schemeClr val="tx1"/>
                          </a:solidFill>
                          <a:latin typeface="Aparajita" panose="02020603050405020304" pitchFamily="18" charset="0"/>
                          <a:cs typeface="Aparajita" panose="02020603050405020304" pitchFamily="18" charset="0"/>
                        </a:rPr>
                        <a:t>&gt;20</a:t>
                      </a:r>
                      <a:r>
                        <a:rPr sz="1100" spc="-1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years</a:t>
                      </a:r>
                      <a:r>
                        <a:rPr sz="1100" spc="-10" dirty="0">
                          <a:solidFill>
                            <a:schemeClr val="tx1"/>
                          </a:solidFill>
                          <a:latin typeface="Aparajita" panose="02020603050405020304" pitchFamily="18" charset="0"/>
                          <a:cs typeface="Aparajita" panose="02020603050405020304" pitchFamily="18" charset="0"/>
                        </a:rPr>
                        <a:t> lifetime</a:t>
                      </a:r>
                      <a:endParaRPr sz="1100">
                        <a:solidFill>
                          <a:schemeClr val="tx1"/>
                        </a:solidFill>
                        <a:latin typeface="Aparajita" panose="02020603050405020304" pitchFamily="18" charset="0"/>
                        <a:cs typeface="Aparajita" panose="02020603050405020304" pitchFamily="18" charset="0"/>
                      </a:endParaRPr>
                    </a:p>
                  </a:txBody>
                  <a:tcPr marL="0" marR="0" marT="24130" marB="0"/>
                </a:tc>
                <a:tc>
                  <a:txBody>
                    <a:bodyPr/>
                    <a:lstStyle/>
                    <a:p>
                      <a:pPr>
                        <a:lnSpc>
                          <a:spcPct val="100000"/>
                        </a:lnSpc>
                      </a:pPr>
                      <a:endParaRPr sz="1100" dirty="0">
                        <a:solidFill>
                          <a:schemeClr val="tx1"/>
                        </a:solidFill>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0007"/>
                  </a:ext>
                </a:extLst>
              </a:tr>
              <a:tr h="147320">
                <a:tc>
                  <a:txBody>
                    <a:bodyPr/>
                    <a:lstStyle/>
                    <a:p>
                      <a:pPr marL="113030">
                        <a:lnSpc>
                          <a:spcPts val="905"/>
                        </a:lnSpc>
                        <a:spcBef>
                          <a:spcPts val="160"/>
                        </a:spcBef>
                      </a:pPr>
                      <a:r>
                        <a:rPr sz="1100" spc="-10" dirty="0">
                          <a:solidFill>
                            <a:schemeClr val="tx1"/>
                          </a:solidFill>
                          <a:latin typeface="Aparajita" panose="02020603050405020304" pitchFamily="18" charset="0"/>
                          <a:cs typeface="Aparajita" panose="02020603050405020304" pitchFamily="18" charset="0"/>
                        </a:rPr>
                        <a:t>Warranty</a:t>
                      </a:r>
                      <a:endParaRPr sz="1100">
                        <a:solidFill>
                          <a:schemeClr val="tx1"/>
                        </a:solidFill>
                        <a:latin typeface="Aparajita" panose="02020603050405020304" pitchFamily="18" charset="0"/>
                        <a:cs typeface="Aparajita" panose="02020603050405020304" pitchFamily="18" charset="0"/>
                      </a:endParaRPr>
                    </a:p>
                  </a:txBody>
                  <a:tcPr marL="0" marR="0" marT="20320" marB="0"/>
                </a:tc>
                <a:tc>
                  <a:txBody>
                    <a:bodyPr/>
                    <a:lstStyle/>
                    <a:p>
                      <a:pPr marL="89535">
                        <a:lnSpc>
                          <a:spcPts val="869"/>
                        </a:lnSpc>
                        <a:spcBef>
                          <a:spcPts val="190"/>
                        </a:spcBef>
                      </a:pPr>
                      <a:r>
                        <a:rPr sz="1100" dirty="0">
                          <a:solidFill>
                            <a:schemeClr val="tx1"/>
                          </a:solidFill>
                          <a:latin typeface="Aparajita" panose="02020603050405020304" pitchFamily="18" charset="0"/>
                          <a:cs typeface="Aparajita" panose="02020603050405020304" pitchFamily="18" charset="0"/>
                        </a:rPr>
                        <a:t>5</a:t>
                      </a:r>
                      <a:r>
                        <a:rPr sz="1100" spc="-30"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years</a:t>
                      </a:r>
                      <a:endParaRPr sz="1100" dirty="0">
                        <a:solidFill>
                          <a:schemeClr val="tx1"/>
                        </a:solidFill>
                        <a:latin typeface="Aparajita" panose="02020603050405020304" pitchFamily="18" charset="0"/>
                        <a:cs typeface="Aparajita" panose="02020603050405020304" pitchFamily="18" charset="0"/>
                      </a:endParaRPr>
                    </a:p>
                  </a:txBody>
                  <a:tcPr marL="0" marR="0" marT="24130" marB="0"/>
                </a:tc>
                <a:tc>
                  <a:txBody>
                    <a:bodyPr/>
                    <a:lstStyle/>
                    <a:p>
                      <a:pPr>
                        <a:lnSpc>
                          <a:spcPct val="100000"/>
                        </a:lnSpc>
                      </a:pPr>
                      <a:endParaRPr sz="1100" dirty="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0008"/>
                  </a:ext>
                </a:extLst>
              </a:tr>
            </a:tbl>
          </a:graphicData>
        </a:graphic>
      </p:graphicFrame>
      <p:sp>
        <p:nvSpPr>
          <p:cNvPr id="2" name="object 2">
            <a:extLst>
              <a:ext uri="{FF2B5EF4-FFF2-40B4-BE49-F238E27FC236}">
                <a16:creationId xmlns:a16="http://schemas.microsoft.com/office/drawing/2014/main" id="{9B12FA1C-7C9E-D1C3-E55F-3165080F7D32}"/>
              </a:ext>
            </a:extLst>
          </p:cNvPr>
          <p:cNvSpPr txBox="1">
            <a:spLocks/>
          </p:cNvSpPr>
          <p:nvPr/>
        </p:nvSpPr>
        <p:spPr>
          <a:xfrm>
            <a:off x="4876800" y="203102"/>
            <a:ext cx="2895600"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800" b="1" spc="-114" dirty="0">
                <a:solidFill>
                  <a:srgbClr val="426986"/>
                </a:solidFill>
                <a:latin typeface="Aparajita" panose="02020603050405020304" pitchFamily="18" charset="0"/>
                <a:cs typeface="Aparajita" panose="02020603050405020304" pitchFamily="18" charset="0"/>
              </a:rPr>
              <a:t>HIGHLIGHT SP-OPTP</a:t>
            </a:r>
            <a:endParaRPr lang="en-US" sz="2800" b="1" dirty="0">
              <a:solidFill>
                <a:srgbClr val="426986"/>
              </a:solidFill>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48230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03D2C6-777E-55D6-B9A3-6FCD041A776C}"/>
            </a:ext>
          </a:extLst>
        </p:cNvPr>
        <p:cNvGrpSpPr/>
        <p:nvPr/>
      </p:nvGrpSpPr>
      <p:grpSpPr>
        <a:xfrm>
          <a:off x="0" y="0"/>
          <a:ext cx="0" cy="0"/>
          <a:chOff x="0" y="0"/>
          <a:chExt cx="0" cy="0"/>
        </a:xfrm>
      </p:grpSpPr>
      <p:pic>
        <p:nvPicPr>
          <p:cNvPr id="9" name="object 2">
            <a:extLst>
              <a:ext uri="{FF2B5EF4-FFF2-40B4-BE49-F238E27FC236}">
                <a16:creationId xmlns:a16="http://schemas.microsoft.com/office/drawing/2014/main" id="{AFD33F0E-C5BB-0DB5-810C-56917585976A}"/>
              </a:ext>
            </a:extLst>
          </p:cNvPr>
          <p:cNvPicPr/>
          <p:nvPr/>
        </p:nvPicPr>
        <p:blipFill>
          <a:blip r:embed="rId2" cstate="print"/>
          <a:stretch>
            <a:fillRect/>
          </a:stretch>
        </p:blipFill>
        <p:spPr>
          <a:xfrm>
            <a:off x="72997" y="56596"/>
            <a:ext cx="1695158" cy="590217"/>
          </a:xfrm>
          <a:prstGeom prst="rect">
            <a:avLst/>
          </a:prstGeom>
        </p:spPr>
      </p:pic>
      <p:cxnSp>
        <p:nvCxnSpPr>
          <p:cNvPr id="11" name="Straight Connector 10">
            <a:extLst>
              <a:ext uri="{FF2B5EF4-FFF2-40B4-BE49-F238E27FC236}">
                <a16:creationId xmlns:a16="http://schemas.microsoft.com/office/drawing/2014/main" id="{EA32AAFC-D5AA-B316-B71C-0CA92F043528}"/>
              </a:ext>
            </a:extLst>
          </p:cNvPr>
          <p:cNvCxnSpPr/>
          <p:nvPr/>
        </p:nvCxnSpPr>
        <p:spPr>
          <a:xfrm>
            <a:off x="1830024" y="5334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5990595-D287-6CF4-E7E9-D747F9A3CF8D}"/>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bject 6">
            <a:extLst>
              <a:ext uri="{FF2B5EF4-FFF2-40B4-BE49-F238E27FC236}">
                <a16:creationId xmlns:a16="http://schemas.microsoft.com/office/drawing/2014/main" id="{2F62397A-70F0-4142-90F4-D450342D0A5E}"/>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algn="l">
              <a:lnSpc>
                <a:spcPct val="114999"/>
              </a:lnSpc>
              <a:spcBef>
                <a:spcPts val="100"/>
              </a:spcBef>
            </a:pPr>
            <a:r>
              <a:rPr lang="en-US" sz="1600" spc="-30" dirty="0">
                <a:solidFill>
                  <a:srgbClr val="426986"/>
                </a:solidFill>
                <a:latin typeface="Aparajita" panose="02020603050405020304" pitchFamily="18" charset="0"/>
                <a:cs typeface="Aparajita" panose="02020603050405020304" pitchFamily="18" charset="0"/>
              </a:rPr>
              <a:t>6/12</a:t>
            </a:r>
            <a:endParaRPr sz="1600" dirty="0">
              <a:solidFill>
                <a:srgbClr val="426986"/>
              </a:solidFill>
              <a:latin typeface="Aparajita" panose="02020603050405020304" pitchFamily="18" charset="0"/>
              <a:cs typeface="Aparajita" panose="02020603050405020304" pitchFamily="18" charset="0"/>
            </a:endParaRPr>
          </a:p>
        </p:txBody>
      </p:sp>
      <p:sp>
        <p:nvSpPr>
          <p:cNvPr id="6" name="object 4">
            <a:extLst>
              <a:ext uri="{FF2B5EF4-FFF2-40B4-BE49-F238E27FC236}">
                <a16:creationId xmlns:a16="http://schemas.microsoft.com/office/drawing/2014/main" id="{9682EB9A-6AB1-8E76-4DDD-7BC7439C575C}"/>
              </a:ext>
            </a:extLst>
          </p:cNvPr>
          <p:cNvSpPr txBox="1"/>
          <p:nvPr/>
        </p:nvSpPr>
        <p:spPr>
          <a:xfrm>
            <a:off x="285036" y="780104"/>
            <a:ext cx="5312743" cy="289823"/>
          </a:xfrm>
          <a:prstGeom prst="rect">
            <a:avLst/>
          </a:prstGeom>
        </p:spPr>
        <p:txBody>
          <a:bodyPr vert="horz" wrap="square" lIns="0" tIns="12700" rIns="0" bIns="0" rtlCol="0">
            <a:spAutoFit/>
          </a:bodyPr>
          <a:lstStyle/>
          <a:p>
            <a:pPr marL="12700">
              <a:lnSpc>
                <a:spcPct val="100000"/>
              </a:lnSpc>
              <a:spcBef>
                <a:spcPts val="100"/>
              </a:spcBef>
            </a:pPr>
            <a:r>
              <a:rPr lang="en-US" b="1" dirty="0" err="1">
                <a:solidFill>
                  <a:schemeClr val="accent1"/>
                </a:solidFill>
                <a:latin typeface="Arial"/>
                <a:cs typeface="Arial"/>
              </a:rPr>
              <a:t>GeoFlex</a:t>
            </a:r>
            <a:r>
              <a:rPr lang="en-US" b="1" dirty="0">
                <a:solidFill>
                  <a:schemeClr val="accent1"/>
                </a:solidFill>
                <a:latin typeface="Arial"/>
                <a:cs typeface="Arial"/>
              </a:rPr>
              <a:t>/ Polygonal Photovoltaic Module</a:t>
            </a:r>
            <a:endParaRPr sz="1800" dirty="0">
              <a:solidFill>
                <a:schemeClr val="accent1"/>
              </a:solidFill>
              <a:latin typeface="Arial"/>
              <a:cs typeface="Arial"/>
            </a:endParaRPr>
          </a:p>
        </p:txBody>
      </p:sp>
      <p:sp>
        <p:nvSpPr>
          <p:cNvPr id="24" name="object 2">
            <a:extLst>
              <a:ext uri="{FF2B5EF4-FFF2-40B4-BE49-F238E27FC236}">
                <a16:creationId xmlns:a16="http://schemas.microsoft.com/office/drawing/2014/main" id="{A1F16C88-93D3-F97D-10E5-C449674BDE3D}"/>
              </a:ext>
            </a:extLst>
          </p:cNvPr>
          <p:cNvSpPr txBox="1"/>
          <p:nvPr/>
        </p:nvSpPr>
        <p:spPr>
          <a:xfrm>
            <a:off x="285036" y="1114785"/>
            <a:ext cx="6857884" cy="1461619"/>
          </a:xfrm>
          <a:prstGeom prst="rect">
            <a:avLst/>
          </a:prstGeom>
        </p:spPr>
        <p:txBody>
          <a:bodyPr vert="horz" wrap="square" lIns="0" tIns="12700" rIns="0" bIns="0" rtlCol="0">
            <a:spAutoFit/>
          </a:bodyPr>
          <a:lstStyle/>
          <a:p>
            <a:pPr marL="12700" marR="5080" algn="just">
              <a:lnSpc>
                <a:spcPct val="125000"/>
              </a:lnSpc>
              <a:spcBef>
                <a:spcPts val="100"/>
              </a:spcBef>
            </a:pPr>
            <a:r>
              <a:rPr sz="1100" dirty="0">
                <a:solidFill>
                  <a:schemeClr val="tx1"/>
                </a:solidFill>
                <a:latin typeface="Aparajita" panose="02020603050405020304" pitchFamily="18" charset="0"/>
                <a:cs typeface="Aparajita" panose="02020603050405020304" pitchFamily="18" charset="0"/>
              </a:rPr>
              <a:t>The</a:t>
            </a:r>
            <a:r>
              <a:rPr sz="1100" spc="6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GeoFlex</a:t>
            </a:r>
            <a:r>
              <a:rPr sz="1100" spc="6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Series</a:t>
            </a:r>
            <a:r>
              <a:rPr sz="1100" spc="6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features</a:t>
            </a:r>
            <a:r>
              <a:rPr sz="1100" spc="6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a</a:t>
            </a:r>
            <a:r>
              <a:rPr sz="1100" spc="7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foldable</a:t>
            </a:r>
            <a:r>
              <a:rPr sz="1100" spc="6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polygonal</a:t>
            </a:r>
            <a:r>
              <a:rPr sz="1100" spc="6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solar</a:t>
            </a:r>
            <a:r>
              <a:rPr sz="1100" spc="6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panel</a:t>
            </a:r>
            <a:r>
              <a:rPr sz="1100" spc="6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design,</a:t>
            </a:r>
            <a:r>
              <a:rPr sz="1100" spc="7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adaptable</a:t>
            </a:r>
            <a:r>
              <a:rPr sz="1100" spc="6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to</a:t>
            </a:r>
            <a:r>
              <a:rPr sz="1100" spc="6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shapes</a:t>
            </a:r>
            <a:r>
              <a:rPr sz="1100" spc="65" dirty="0">
                <a:solidFill>
                  <a:schemeClr val="tx1"/>
                </a:solidFill>
                <a:latin typeface="Aparajita" panose="02020603050405020304" pitchFamily="18" charset="0"/>
                <a:cs typeface="Aparajita" panose="02020603050405020304" pitchFamily="18" charset="0"/>
              </a:rPr>
              <a:t> </a:t>
            </a:r>
            <a:r>
              <a:rPr sz="1100" spc="-20" dirty="0">
                <a:solidFill>
                  <a:schemeClr val="tx1"/>
                </a:solidFill>
                <a:latin typeface="Aparajita" panose="02020603050405020304" pitchFamily="18" charset="0"/>
                <a:cs typeface="Aparajita" panose="02020603050405020304" pitchFamily="18" charset="0"/>
              </a:rPr>
              <a:t>like </a:t>
            </a:r>
            <a:r>
              <a:rPr sz="1100" dirty="0">
                <a:solidFill>
                  <a:schemeClr val="tx1"/>
                </a:solidFill>
                <a:latin typeface="Aparajita" panose="02020603050405020304" pitchFamily="18" charset="0"/>
                <a:cs typeface="Aparajita" panose="02020603050405020304" pitchFamily="18" charset="0"/>
              </a:rPr>
              <a:t>hexagons</a:t>
            </a:r>
            <a:r>
              <a:rPr sz="1100" spc="2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or</a:t>
            </a:r>
            <a:r>
              <a:rPr sz="1100" spc="2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octagons</a:t>
            </a:r>
            <a:r>
              <a:rPr sz="1100" spc="2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for</a:t>
            </a:r>
            <a:r>
              <a:rPr sz="1100" spc="2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customizable</a:t>
            </a:r>
            <a:r>
              <a:rPr sz="1100" spc="2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power</a:t>
            </a:r>
            <a:r>
              <a:rPr sz="1100" spc="2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output.</a:t>
            </a:r>
            <a:r>
              <a:rPr sz="1100" spc="25" dirty="0">
                <a:solidFill>
                  <a:schemeClr val="tx1"/>
                </a:solidFill>
                <a:latin typeface="Aparajita" panose="02020603050405020304" pitchFamily="18" charset="0"/>
                <a:cs typeface="Aparajita" panose="02020603050405020304" pitchFamily="18" charset="0"/>
              </a:rPr>
              <a:t> </a:t>
            </a:r>
            <a:r>
              <a:rPr sz="1100" spc="-20" dirty="0">
                <a:solidFill>
                  <a:schemeClr val="tx1"/>
                </a:solidFill>
                <a:latin typeface="Aparajita" panose="02020603050405020304" pitchFamily="18" charset="0"/>
                <a:cs typeface="Aparajita" panose="02020603050405020304" pitchFamily="18" charset="0"/>
              </a:rPr>
              <a:t>Its</a:t>
            </a:r>
            <a:r>
              <a:rPr sz="1100" spc="2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foldable</a:t>
            </a:r>
            <a:r>
              <a:rPr sz="1100" spc="2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structure</a:t>
            </a:r>
            <a:r>
              <a:rPr sz="1100" spc="2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reduces</a:t>
            </a:r>
            <a:r>
              <a:rPr sz="1100" spc="20"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packaging </a:t>
            </a:r>
            <a:r>
              <a:rPr sz="1100" dirty="0">
                <a:solidFill>
                  <a:schemeClr val="tx1"/>
                </a:solidFill>
                <a:latin typeface="Aparajita" panose="02020603050405020304" pitchFamily="18" charset="0"/>
                <a:cs typeface="Aparajita" panose="02020603050405020304" pitchFamily="18" charset="0"/>
              </a:rPr>
              <a:t>volume</a:t>
            </a:r>
            <a:r>
              <a:rPr sz="1100" spc="10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by</a:t>
            </a:r>
            <a:r>
              <a:rPr sz="1100" spc="10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over</a:t>
            </a:r>
            <a:r>
              <a:rPr sz="1100" spc="1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50%,</a:t>
            </a:r>
            <a:r>
              <a:rPr sz="1100" spc="10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lowering</a:t>
            </a:r>
            <a:r>
              <a:rPr sz="1100" spc="1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international</a:t>
            </a:r>
            <a:r>
              <a:rPr sz="1100" spc="10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shipping</a:t>
            </a:r>
            <a:r>
              <a:rPr sz="1100" spc="1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costs.</a:t>
            </a:r>
            <a:r>
              <a:rPr sz="1100" spc="10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With</a:t>
            </a:r>
            <a:r>
              <a:rPr sz="1100" spc="10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a</a:t>
            </a:r>
            <a:r>
              <a:rPr sz="1100" spc="1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modular</a:t>
            </a:r>
            <a:r>
              <a:rPr sz="1100" spc="10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design,</a:t>
            </a:r>
            <a:r>
              <a:rPr sz="1100" spc="1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it</a:t>
            </a:r>
            <a:r>
              <a:rPr sz="1100" spc="105"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easily </a:t>
            </a:r>
            <a:r>
              <a:rPr sz="1100" dirty="0">
                <a:solidFill>
                  <a:schemeClr val="tx1"/>
                </a:solidFill>
                <a:latin typeface="Aparajita" panose="02020603050405020304" pitchFamily="18" charset="0"/>
                <a:cs typeface="Aparajita" panose="02020603050405020304" pitchFamily="18" charset="0"/>
              </a:rPr>
              <a:t>expands</a:t>
            </a:r>
            <a:r>
              <a:rPr sz="1100" spc="-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for</a:t>
            </a:r>
            <a:r>
              <a:rPr sz="1100" spc="-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higher</a:t>
            </a:r>
            <a:r>
              <a:rPr sz="1100" spc="-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power</a:t>
            </a:r>
            <a:r>
              <a:rPr sz="1100" spc="-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needs,</a:t>
            </a:r>
            <a:r>
              <a:rPr sz="1100" spc="-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while</a:t>
            </a:r>
            <a:r>
              <a:rPr sz="1100" spc="-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360-degree</a:t>
            </a:r>
            <a:r>
              <a:rPr sz="1100" spc="-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charging</a:t>
            </a:r>
            <a:r>
              <a:rPr sz="1100" spc="-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ensures</a:t>
            </a:r>
            <a:r>
              <a:rPr sz="1100" spc="-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maximum</a:t>
            </a:r>
            <a:r>
              <a:rPr sz="1100" spc="-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sunlight</a:t>
            </a:r>
            <a:r>
              <a:rPr sz="1100" spc="-5"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capture.</a:t>
            </a:r>
            <a:endParaRPr lang="en-US" sz="1100" spc="-10" dirty="0">
              <a:solidFill>
                <a:schemeClr val="tx1"/>
              </a:solidFill>
              <a:latin typeface="Aparajita" panose="02020603050405020304" pitchFamily="18" charset="0"/>
              <a:cs typeface="Aparajita" panose="02020603050405020304" pitchFamily="18" charset="0"/>
            </a:endParaRPr>
          </a:p>
          <a:p>
            <a:pPr marL="12700" marR="5080" algn="just">
              <a:lnSpc>
                <a:spcPct val="125000"/>
              </a:lnSpc>
              <a:spcBef>
                <a:spcPts val="100"/>
              </a:spcBef>
            </a:pPr>
            <a:r>
              <a:rPr lang="en-US" sz="1100" dirty="0">
                <a:solidFill>
                  <a:schemeClr val="tx1"/>
                </a:solidFill>
                <a:latin typeface="Aparajita" panose="02020603050405020304" pitchFamily="18" charset="0"/>
                <a:cs typeface="Aparajita" panose="02020603050405020304" pitchFamily="18" charset="0"/>
              </a:rPr>
              <a:t>The</a:t>
            </a:r>
            <a:r>
              <a:rPr lang="en-US" sz="1100" spc="175"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vertical</a:t>
            </a:r>
            <a:r>
              <a:rPr lang="en-US" sz="1100" spc="175"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cylindrical</a:t>
            </a:r>
            <a:r>
              <a:rPr lang="en-US" sz="1100" spc="18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panels</a:t>
            </a:r>
            <a:r>
              <a:rPr lang="en-US" sz="1100" spc="175"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provide</a:t>
            </a:r>
            <a:r>
              <a:rPr lang="en-US" sz="1100" spc="175"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superior</a:t>
            </a:r>
            <a:r>
              <a:rPr lang="en-US" sz="1100" spc="18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wind</a:t>
            </a:r>
            <a:r>
              <a:rPr lang="en-US" sz="1100" spc="175"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resistance</a:t>
            </a:r>
            <a:r>
              <a:rPr lang="en-US" sz="1100" spc="18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and</a:t>
            </a:r>
            <a:r>
              <a:rPr lang="en-US" sz="1100" spc="175"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a</a:t>
            </a:r>
            <a:r>
              <a:rPr lang="en-US" sz="1100" spc="175"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sleek,</a:t>
            </a:r>
            <a:r>
              <a:rPr lang="en-US" sz="1100" spc="18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urban-</a:t>
            </a:r>
            <a:r>
              <a:rPr lang="en-US" sz="1100" spc="-10" dirty="0">
                <a:solidFill>
                  <a:schemeClr val="tx1"/>
                </a:solidFill>
                <a:latin typeface="Aparajita" panose="02020603050405020304" pitchFamily="18" charset="0"/>
                <a:cs typeface="Aparajita" panose="02020603050405020304" pitchFamily="18" charset="0"/>
              </a:rPr>
              <a:t>friendly </a:t>
            </a:r>
            <a:r>
              <a:rPr lang="en-US" sz="1100" dirty="0">
                <a:solidFill>
                  <a:schemeClr val="tx1"/>
                </a:solidFill>
                <a:latin typeface="Aparajita" panose="02020603050405020304" pitchFamily="18" charset="0"/>
                <a:cs typeface="Aparajita" panose="02020603050405020304" pitchFamily="18" charset="0"/>
              </a:rPr>
              <a:t>design</a:t>
            </a:r>
            <a:r>
              <a:rPr lang="en-US" sz="1100" spc="95"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that</a:t>
            </a:r>
            <a:r>
              <a:rPr lang="en-US" sz="1100" spc="10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prevents</a:t>
            </a:r>
            <a:r>
              <a:rPr lang="en-US" sz="1100" spc="10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snow</a:t>
            </a:r>
            <a:r>
              <a:rPr lang="en-US" sz="1100" spc="10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accumulation</a:t>
            </a:r>
            <a:r>
              <a:rPr lang="en-US" sz="1100" spc="10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and</a:t>
            </a:r>
            <a:r>
              <a:rPr lang="en-US" sz="1100" spc="10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enhances</a:t>
            </a:r>
            <a:r>
              <a:rPr lang="en-US" sz="1100" spc="95"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durability.</a:t>
            </a:r>
            <a:r>
              <a:rPr lang="en-US" sz="1100" spc="10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Ideal</a:t>
            </a:r>
            <a:r>
              <a:rPr lang="en-US" sz="1100" spc="10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for</a:t>
            </a:r>
            <a:r>
              <a:rPr lang="en-US" sz="1100" spc="10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solar</a:t>
            </a:r>
            <a:r>
              <a:rPr lang="en-US" sz="1100" spc="100" dirty="0">
                <a:solidFill>
                  <a:schemeClr val="tx1"/>
                </a:solidFill>
                <a:latin typeface="Aparajita" panose="02020603050405020304" pitchFamily="18" charset="0"/>
                <a:cs typeface="Aparajita" panose="02020603050405020304" pitchFamily="18" charset="0"/>
              </a:rPr>
              <a:t> </a:t>
            </a:r>
            <a:r>
              <a:rPr lang="en-US" sz="1100" spc="-10" dirty="0">
                <a:solidFill>
                  <a:schemeClr val="tx1"/>
                </a:solidFill>
                <a:latin typeface="Aparajita" panose="02020603050405020304" pitchFamily="18" charset="0"/>
                <a:cs typeface="Aparajita" panose="02020603050405020304" pitchFamily="18" charset="0"/>
              </a:rPr>
              <a:t>streetlights, </a:t>
            </a:r>
            <a:r>
              <a:rPr lang="en-US" sz="1100" dirty="0">
                <a:solidFill>
                  <a:schemeClr val="tx1"/>
                </a:solidFill>
                <a:latin typeface="Aparajita" panose="02020603050405020304" pitchFamily="18" charset="0"/>
                <a:cs typeface="Aparajita" panose="02020603050405020304" pitchFamily="18" charset="0"/>
              </a:rPr>
              <a:t>surveillance</a:t>
            </a:r>
            <a:r>
              <a:rPr lang="en-US" sz="1100" spc="6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systems,</a:t>
            </a:r>
            <a:r>
              <a:rPr lang="en-US" sz="1100" spc="6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and</a:t>
            </a:r>
            <a:r>
              <a:rPr lang="en-US" sz="1100" spc="65"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traffic</a:t>
            </a:r>
            <a:r>
              <a:rPr lang="en-US" sz="1100" spc="6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signals,</a:t>
            </a:r>
            <a:r>
              <a:rPr lang="en-US" sz="1100" spc="65"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the</a:t>
            </a:r>
            <a:r>
              <a:rPr lang="en-US" sz="1100" spc="60" dirty="0">
                <a:solidFill>
                  <a:schemeClr val="tx1"/>
                </a:solidFill>
                <a:latin typeface="Aparajita" panose="02020603050405020304" pitchFamily="18" charset="0"/>
                <a:cs typeface="Aparajita" panose="02020603050405020304" pitchFamily="18" charset="0"/>
              </a:rPr>
              <a:t> </a:t>
            </a:r>
            <a:r>
              <a:rPr lang="en-US" sz="1100" dirty="0" err="1">
                <a:solidFill>
                  <a:schemeClr val="tx1"/>
                </a:solidFill>
                <a:latin typeface="Aparajita" panose="02020603050405020304" pitchFamily="18" charset="0"/>
                <a:cs typeface="Aparajita" panose="02020603050405020304" pitchFamily="18" charset="0"/>
              </a:rPr>
              <a:t>GeoFlex</a:t>
            </a:r>
            <a:r>
              <a:rPr lang="en-US" sz="1100" spc="65"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Series</a:t>
            </a:r>
            <a:r>
              <a:rPr lang="en-US" sz="1100" spc="6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combines</a:t>
            </a:r>
            <a:r>
              <a:rPr lang="en-US" sz="1100" spc="65"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functionality,</a:t>
            </a:r>
            <a:r>
              <a:rPr lang="en-US" sz="1100" spc="60" dirty="0">
                <a:solidFill>
                  <a:schemeClr val="tx1"/>
                </a:solidFill>
                <a:latin typeface="Aparajita" panose="02020603050405020304" pitchFamily="18" charset="0"/>
                <a:cs typeface="Aparajita" panose="02020603050405020304" pitchFamily="18" charset="0"/>
              </a:rPr>
              <a:t> </a:t>
            </a:r>
            <a:r>
              <a:rPr lang="en-US" sz="1100" spc="-10" dirty="0">
                <a:solidFill>
                  <a:schemeClr val="tx1"/>
                </a:solidFill>
                <a:latin typeface="Aparajita" panose="02020603050405020304" pitchFamily="18" charset="0"/>
                <a:cs typeface="Aparajita" panose="02020603050405020304" pitchFamily="18" charset="0"/>
              </a:rPr>
              <a:t>efficiency, </a:t>
            </a:r>
            <a:r>
              <a:rPr lang="en-US" sz="1100" dirty="0">
                <a:solidFill>
                  <a:schemeClr val="tx1"/>
                </a:solidFill>
                <a:latin typeface="Aparajita" panose="02020603050405020304" pitchFamily="18" charset="0"/>
                <a:cs typeface="Aparajita" panose="02020603050405020304" pitchFamily="18" charset="0"/>
              </a:rPr>
              <a:t>and</a:t>
            </a:r>
            <a:r>
              <a:rPr lang="en-US" sz="1100" spc="1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seamless</a:t>
            </a:r>
            <a:r>
              <a:rPr lang="en-US" sz="1100" spc="10" dirty="0">
                <a:solidFill>
                  <a:schemeClr val="tx1"/>
                </a:solidFill>
                <a:latin typeface="Aparajita" panose="02020603050405020304" pitchFamily="18" charset="0"/>
                <a:cs typeface="Aparajita" panose="02020603050405020304" pitchFamily="18" charset="0"/>
              </a:rPr>
              <a:t> </a:t>
            </a:r>
            <a:r>
              <a:rPr lang="en-US" sz="1100" dirty="0">
                <a:solidFill>
                  <a:schemeClr val="tx1"/>
                </a:solidFill>
                <a:latin typeface="Aparajita" panose="02020603050405020304" pitchFamily="18" charset="0"/>
                <a:cs typeface="Aparajita" panose="02020603050405020304" pitchFamily="18" charset="0"/>
              </a:rPr>
              <a:t>urban</a:t>
            </a:r>
            <a:r>
              <a:rPr lang="en-US" sz="1100" spc="10" dirty="0">
                <a:solidFill>
                  <a:schemeClr val="tx1"/>
                </a:solidFill>
                <a:latin typeface="Aparajita" panose="02020603050405020304" pitchFamily="18" charset="0"/>
                <a:cs typeface="Aparajita" panose="02020603050405020304" pitchFamily="18" charset="0"/>
              </a:rPr>
              <a:t> </a:t>
            </a:r>
            <a:r>
              <a:rPr lang="en-US" sz="1100" spc="-10" dirty="0">
                <a:solidFill>
                  <a:schemeClr val="tx1"/>
                </a:solidFill>
                <a:latin typeface="Aparajita" panose="02020603050405020304" pitchFamily="18" charset="0"/>
                <a:cs typeface="Aparajita" panose="02020603050405020304" pitchFamily="18" charset="0"/>
              </a:rPr>
              <a:t>integration.</a:t>
            </a:r>
            <a:endParaRPr lang="en-US" sz="1100" dirty="0">
              <a:solidFill>
                <a:schemeClr val="tx1"/>
              </a:solidFill>
              <a:latin typeface="Aparajita" panose="02020603050405020304" pitchFamily="18" charset="0"/>
              <a:cs typeface="Aparajita" panose="02020603050405020304" pitchFamily="18" charset="0"/>
            </a:endParaRPr>
          </a:p>
          <a:p>
            <a:pPr marL="12700" marR="5080" algn="just">
              <a:lnSpc>
                <a:spcPct val="125000"/>
              </a:lnSpc>
              <a:spcBef>
                <a:spcPts val="100"/>
              </a:spcBef>
            </a:pPr>
            <a:endParaRPr sz="900" dirty="0">
              <a:latin typeface="Tahoma"/>
              <a:cs typeface="Tahoma"/>
            </a:endParaRPr>
          </a:p>
        </p:txBody>
      </p:sp>
      <p:pic>
        <p:nvPicPr>
          <p:cNvPr id="26" name="object 14">
            <a:extLst>
              <a:ext uri="{FF2B5EF4-FFF2-40B4-BE49-F238E27FC236}">
                <a16:creationId xmlns:a16="http://schemas.microsoft.com/office/drawing/2014/main" id="{430B08F0-8B80-FB0D-E7DB-6B3A392FEEB3}"/>
              </a:ext>
            </a:extLst>
          </p:cNvPr>
          <p:cNvPicPr/>
          <p:nvPr/>
        </p:nvPicPr>
        <p:blipFill>
          <a:blip r:embed="rId3" cstate="print"/>
          <a:stretch>
            <a:fillRect/>
          </a:stretch>
        </p:blipFill>
        <p:spPr>
          <a:xfrm>
            <a:off x="497305" y="2496316"/>
            <a:ext cx="1350542" cy="1365308"/>
          </a:xfrm>
          <a:prstGeom prst="rect">
            <a:avLst/>
          </a:prstGeom>
        </p:spPr>
      </p:pic>
      <p:pic>
        <p:nvPicPr>
          <p:cNvPr id="27" name="object 15">
            <a:extLst>
              <a:ext uri="{FF2B5EF4-FFF2-40B4-BE49-F238E27FC236}">
                <a16:creationId xmlns:a16="http://schemas.microsoft.com/office/drawing/2014/main" id="{CFBF8EC0-6596-FDB5-8BEF-0270C1BCEEDE}"/>
              </a:ext>
            </a:extLst>
          </p:cNvPr>
          <p:cNvPicPr/>
          <p:nvPr/>
        </p:nvPicPr>
        <p:blipFill>
          <a:blip r:embed="rId4" cstate="print"/>
          <a:stretch>
            <a:fillRect/>
          </a:stretch>
        </p:blipFill>
        <p:spPr>
          <a:xfrm>
            <a:off x="368510" y="4271457"/>
            <a:ext cx="1608133" cy="1386790"/>
          </a:xfrm>
          <a:prstGeom prst="rect">
            <a:avLst/>
          </a:prstGeom>
        </p:spPr>
      </p:pic>
      <p:pic>
        <p:nvPicPr>
          <p:cNvPr id="28" name="object 16">
            <a:extLst>
              <a:ext uri="{FF2B5EF4-FFF2-40B4-BE49-F238E27FC236}">
                <a16:creationId xmlns:a16="http://schemas.microsoft.com/office/drawing/2014/main" id="{B03C11C9-87A5-C7D3-814A-D5329B27112B}"/>
              </a:ext>
            </a:extLst>
          </p:cNvPr>
          <p:cNvPicPr/>
          <p:nvPr/>
        </p:nvPicPr>
        <p:blipFill>
          <a:blip r:embed="rId5" cstate="print"/>
          <a:stretch>
            <a:fillRect/>
          </a:stretch>
        </p:blipFill>
        <p:spPr>
          <a:xfrm>
            <a:off x="252069" y="5896230"/>
            <a:ext cx="1841016" cy="1719866"/>
          </a:xfrm>
          <a:prstGeom prst="rect">
            <a:avLst/>
          </a:prstGeom>
        </p:spPr>
      </p:pic>
      <p:pic>
        <p:nvPicPr>
          <p:cNvPr id="29" name="object 17">
            <a:extLst>
              <a:ext uri="{FF2B5EF4-FFF2-40B4-BE49-F238E27FC236}">
                <a16:creationId xmlns:a16="http://schemas.microsoft.com/office/drawing/2014/main" id="{A57B922A-5A8D-CA2B-A0E4-348428627386}"/>
              </a:ext>
            </a:extLst>
          </p:cNvPr>
          <p:cNvPicPr/>
          <p:nvPr/>
        </p:nvPicPr>
        <p:blipFill>
          <a:blip r:embed="rId6" cstate="print"/>
          <a:stretch>
            <a:fillRect/>
          </a:stretch>
        </p:blipFill>
        <p:spPr>
          <a:xfrm>
            <a:off x="174599" y="7936096"/>
            <a:ext cx="1995956" cy="1647495"/>
          </a:xfrm>
          <a:prstGeom prst="rect">
            <a:avLst/>
          </a:prstGeom>
        </p:spPr>
      </p:pic>
      <p:sp>
        <p:nvSpPr>
          <p:cNvPr id="30" name="object 18">
            <a:extLst>
              <a:ext uri="{FF2B5EF4-FFF2-40B4-BE49-F238E27FC236}">
                <a16:creationId xmlns:a16="http://schemas.microsoft.com/office/drawing/2014/main" id="{3C2F2AF7-A177-38F8-0F44-38B989F50268}"/>
              </a:ext>
            </a:extLst>
          </p:cNvPr>
          <p:cNvSpPr txBox="1"/>
          <p:nvPr/>
        </p:nvSpPr>
        <p:spPr>
          <a:xfrm>
            <a:off x="920576" y="3883458"/>
            <a:ext cx="499109" cy="185307"/>
          </a:xfrm>
          <a:prstGeom prst="rect">
            <a:avLst/>
          </a:prstGeom>
        </p:spPr>
        <p:txBody>
          <a:bodyPr vert="horz" wrap="square" lIns="0" tIns="15875" rIns="0" bIns="0" rtlCol="0">
            <a:spAutoFit/>
          </a:bodyPr>
          <a:lstStyle/>
          <a:p>
            <a:pPr marL="12700">
              <a:lnSpc>
                <a:spcPct val="100000"/>
              </a:lnSpc>
              <a:spcBef>
                <a:spcPts val="125"/>
              </a:spcBef>
            </a:pPr>
            <a:r>
              <a:rPr sz="1100" spc="-10" dirty="0">
                <a:solidFill>
                  <a:srgbClr val="6D6E71"/>
                </a:solidFill>
                <a:latin typeface="Aparajita" panose="02020603050405020304" pitchFamily="18" charset="0"/>
                <a:cs typeface="Aparajita" panose="02020603050405020304" pitchFamily="18" charset="0"/>
              </a:rPr>
              <a:t>Hexagon</a:t>
            </a:r>
            <a:endParaRPr sz="1100" dirty="0">
              <a:latin typeface="Aparajita" panose="02020603050405020304" pitchFamily="18" charset="0"/>
              <a:cs typeface="Aparajita" panose="02020603050405020304" pitchFamily="18" charset="0"/>
            </a:endParaRPr>
          </a:p>
        </p:txBody>
      </p:sp>
      <p:sp>
        <p:nvSpPr>
          <p:cNvPr id="31" name="object 19">
            <a:extLst>
              <a:ext uri="{FF2B5EF4-FFF2-40B4-BE49-F238E27FC236}">
                <a16:creationId xmlns:a16="http://schemas.microsoft.com/office/drawing/2014/main" id="{EF3DDE48-4EA3-2AE4-4D33-C81D59185BEE}"/>
              </a:ext>
            </a:extLst>
          </p:cNvPr>
          <p:cNvSpPr txBox="1"/>
          <p:nvPr/>
        </p:nvSpPr>
        <p:spPr>
          <a:xfrm>
            <a:off x="939626" y="5651241"/>
            <a:ext cx="480059" cy="185307"/>
          </a:xfrm>
          <a:prstGeom prst="rect">
            <a:avLst/>
          </a:prstGeom>
        </p:spPr>
        <p:txBody>
          <a:bodyPr vert="horz" wrap="square" lIns="0" tIns="15875" rIns="0" bIns="0" rtlCol="0">
            <a:spAutoFit/>
          </a:bodyPr>
          <a:lstStyle/>
          <a:p>
            <a:pPr marL="12700">
              <a:lnSpc>
                <a:spcPct val="100000"/>
              </a:lnSpc>
              <a:spcBef>
                <a:spcPts val="125"/>
              </a:spcBef>
            </a:pPr>
            <a:r>
              <a:rPr sz="1100" spc="-10" dirty="0">
                <a:solidFill>
                  <a:srgbClr val="6D6E71"/>
                </a:solidFill>
                <a:latin typeface="Aparajita" panose="02020603050405020304" pitchFamily="18" charset="0"/>
                <a:cs typeface="Aparajita" panose="02020603050405020304" pitchFamily="18" charset="0"/>
              </a:rPr>
              <a:t>Octagon</a:t>
            </a:r>
            <a:endParaRPr sz="1100" dirty="0">
              <a:latin typeface="Aparajita" panose="02020603050405020304" pitchFamily="18" charset="0"/>
              <a:cs typeface="Aparajita" panose="02020603050405020304" pitchFamily="18" charset="0"/>
            </a:endParaRPr>
          </a:p>
        </p:txBody>
      </p:sp>
      <p:sp>
        <p:nvSpPr>
          <p:cNvPr id="32" name="object 20">
            <a:extLst>
              <a:ext uri="{FF2B5EF4-FFF2-40B4-BE49-F238E27FC236}">
                <a16:creationId xmlns:a16="http://schemas.microsoft.com/office/drawing/2014/main" id="{A7FBD656-E7EA-894B-C0D0-BA2FA6C76E38}"/>
              </a:ext>
            </a:extLst>
          </p:cNvPr>
          <p:cNvSpPr txBox="1"/>
          <p:nvPr/>
        </p:nvSpPr>
        <p:spPr>
          <a:xfrm>
            <a:off x="929782" y="7618433"/>
            <a:ext cx="499745" cy="185307"/>
          </a:xfrm>
          <a:prstGeom prst="rect">
            <a:avLst/>
          </a:prstGeom>
        </p:spPr>
        <p:txBody>
          <a:bodyPr vert="horz" wrap="square" lIns="0" tIns="15875" rIns="0" bIns="0" rtlCol="0">
            <a:spAutoFit/>
          </a:bodyPr>
          <a:lstStyle/>
          <a:p>
            <a:pPr marL="12700">
              <a:lnSpc>
                <a:spcPct val="100000"/>
              </a:lnSpc>
              <a:spcBef>
                <a:spcPts val="125"/>
              </a:spcBef>
            </a:pPr>
            <a:r>
              <a:rPr sz="1100" spc="-10" dirty="0">
                <a:solidFill>
                  <a:srgbClr val="6D6E71"/>
                </a:solidFill>
                <a:latin typeface="Aparajita" panose="02020603050405020304" pitchFamily="18" charset="0"/>
                <a:cs typeface="Aparajita" panose="02020603050405020304" pitchFamily="18" charset="0"/>
              </a:rPr>
              <a:t>Decagon</a:t>
            </a:r>
            <a:endParaRPr sz="1100" dirty="0">
              <a:latin typeface="Aparajita" panose="02020603050405020304" pitchFamily="18" charset="0"/>
              <a:cs typeface="Aparajita" panose="02020603050405020304" pitchFamily="18" charset="0"/>
            </a:endParaRPr>
          </a:p>
        </p:txBody>
      </p:sp>
      <p:sp>
        <p:nvSpPr>
          <p:cNvPr id="33" name="object 21">
            <a:extLst>
              <a:ext uri="{FF2B5EF4-FFF2-40B4-BE49-F238E27FC236}">
                <a16:creationId xmlns:a16="http://schemas.microsoft.com/office/drawing/2014/main" id="{3C80C679-B481-7402-DF7C-6F5372A21025}"/>
              </a:ext>
            </a:extLst>
          </p:cNvPr>
          <p:cNvSpPr txBox="1"/>
          <p:nvPr/>
        </p:nvSpPr>
        <p:spPr>
          <a:xfrm>
            <a:off x="851677" y="9583591"/>
            <a:ext cx="636905" cy="185307"/>
          </a:xfrm>
          <a:prstGeom prst="rect">
            <a:avLst/>
          </a:prstGeom>
        </p:spPr>
        <p:txBody>
          <a:bodyPr vert="horz" wrap="square" lIns="0" tIns="15875" rIns="0" bIns="0" rtlCol="0">
            <a:spAutoFit/>
          </a:bodyPr>
          <a:lstStyle/>
          <a:p>
            <a:pPr marL="12700">
              <a:lnSpc>
                <a:spcPct val="100000"/>
              </a:lnSpc>
              <a:spcBef>
                <a:spcPts val="125"/>
              </a:spcBef>
            </a:pPr>
            <a:r>
              <a:rPr sz="1100" spc="-10" dirty="0">
                <a:solidFill>
                  <a:srgbClr val="6D6E71"/>
                </a:solidFill>
                <a:latin typeface="Aparajita" panose="02020603050405020304" pitchFamily="18" charset="0"/>
                <a:cs typeface="Aparajita" panose="02020603050405020304" pitchFamily="18" charset="0"/>
              </a:rPr>
              <a:t>Dodecagon</a:t>
            </a:r>
            <a:endParaRPr sz="1100" dirty="0">
              <a:latin typeface="Aparajita" panose="02020603050405020304" pitchFamily="18" charset="0"/>
              <a:cs typeface="Aparajita" panose="02020603050405020304" pitchFamily="18" charset="0"/>
            </a:endParaRPr>
          </a:p>
        </p:txBody>
      </p:sp>
      <p:grpSp>
        <p:nvGrpSpPr>
          <p:cNvPr id="34" name="object 4">
            <a:extLst>
              <a:ext uri="{FF2B5EF4-FFF2-40B4-BE49-F238E27FC236}">
                <a16:creationId xmlns:a16="http://schemas.microsoft.com/office/drawing/2014/main" id="{A808CE2D-C46E-014E-C08E-D04EF66743DC}"/>
              </a:ext>
            </a:extLst>
          </p:cNvPr>
          <p:cNvGrpSpPr/>
          <p:nvPr/>
        </p:nvGrpSpPr>
        <p:grpSpPr>
          <a:xfrm>
            <a:off x="2622323" y="3189357"/>
            <a:ext cx="4800600" cy="4672269"/>
            <a:chOff x="19050" y="19050"/>
            <a:chExt cx="4481447" cy="4885851"/>
          </a:xfrm>
        </p:grpSpPr>
        <p:sp>
          <p:nvSpPr>
            <p:cNvPr id="35" name="object 5">
              <a:extLst>
                <a:ext uri="{FF2B5EF4-FFF2-40B4-BE49-F238E27FC236}">
                  <a16:creationId xmlns:a16="http://schemas.microsoft.com/office/drawing/2014/main" id="{2C6C26C2-A3F1-D41F-77C7-8A5E0E090287}"/>
                </a:ext>
              </a:extLst>
            </p:cNvPr>
            <p:cNvSpPr/>
            <p:nvPr/>
          </p:nvSpPr>
          <p:spPr>
            <a:xfrm>
              <a:off x="410590" y="240715"/>
              <a:ext cx="1165860" cy="1031240"/>
            </a:xfrm>
            <a:custGeom>
              <a:avLst/>
              <a:gdLst/>
              <a:ahLst/>
              <a:cxnLst/>
              <a:rect l="l" t="t" r="r" b="b"/>
              <a:pathLst>
                <a:path w="1165859" h="1031239">
                  <a:moveTo>
                    <a:pt x="833643" y="0"/>
                  </a:moveTo>
                  <a:lnTo>
                    <a:pt x="331676" y="0"/>
                  </a:lnTo>
                  <a:lnTo>
                    <a:pt x="310621" y="2793"/>
                  </a:lnTo>
                  <a:lnTo>
                    <a:pt x="274735" y="23510"/>
                  </a:lnTo>
                  <a:lnTo>
                    <a:pt x="10810" y="475068"/>
                  </a:lnTo>
                  <a:lnTo>
                    <a:pt x="0" y="515405"/>
                  </a:lnTo>
                  <a:lnTo>
                    <a:pt x="2702" y="536121"/>
                  </a:lnTo>
                  <a:lnTo>
                    <a:pt x="261788" y="990472"/>
                  </a:lnTo>
                  <a:lnTo>
                    <a:pt x="291326" y="1020010"/>
                  </a:lnTo>
                  <a:lnTo>
                    <a:pt x="331676" y="1030820"/>
                  </a:lnTo>
                  <a:lnTo>
                    <a:pt x="833643" y="1030820"/>
                  </a:lnTo>
                  <a:lnTo>
                    <a:pt x="873988" y="1020010"/>
                  </a:lnTo>
                  <a:lnTo>
                    <a:pt x="903531" y="990472"/>
                  </a:lnTo>
                  <a:lnTo>
                    <a:pt x="1154509" y="555752"/>
                  </a:lnTo>
                  <a:lnTo>
                    <a:pt x="1165320" y="515405"/>
                  </a:lnTo>
                  <a:lnTo>
                    <a:pt x="1162617" y="494692"/>
                  </a:lnTo>
                  <a:lnTo>
                    <a:pt x="903531" y="40347"/>
                  </a:lnTo>
                  <a:lnTo>
                    <a:pt x="873988" y="10810"/>
                  </a:lnTo>
                  <a:lnTo>
                    <a:pt x="833643" y="0"/>
                  </a:lnTo>
                  <a:close/>
                </a:path>
              </a:pathLst>
            </a:custGeom>
            <a:ln w="38100">
              <a:solidFill>
                <a:srgbClr val="34343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36" name="object 6">
              <a:extLst>
                <a:ext uri="{FF2B5EF4-FFF2-40B4-BE49-F238E27FC236}">
                  <a16:creationId xmlns:a16="http://schemas.microsoft.com/office/drawing/2014/main" id="{8C51E547-04EB-14EF-D792-D4635E29EFDE}"/>
                </a:ext>
              </a:extLst>
            </p:cNvPr>
            <p:cNvSpPr/>
            <p:nvPr/>
          </p:nvSpPr>
          <p:spPr>
            <a:xfrm>
              <a:off x="2583502" y="19050"/>
              <a:ext cx="1474470" cy="1474470"/>
            </a:xfrm>
            <a:custGeom>
              <a:avLst/>
              <a:gdLst/>
              <a:ahLst/>
              <a:cxnLst/>
              <a:rect l="l" t="t" r="r" b="b"/>
              <a:pathLst>
                <a:path w="1474470" h="1474470">
                  <a:moveTo>
                    <a:pt x="1005509" y="0"/>
                  </a:moveTo>
                  <a:lnTo>
                    <a:pt x="468642" y="0"/>
                  </a:lnTo>
                  <a:lnTo>
                    <a:pt x="451194" y="1727"/>
                  </a:lnTo>
                  <a:lnTo>
                    <a:pt x="405701" y="26073"/>
                  </a:lnTo>
                  <a:lnTo>
                    <a:pt x="26073" y="405688"/>
                  </a:lnTo>
                  <a:lnTo>
                    <a:pt x="1727" y="451194"/>
                  </a:lnTo>
                  <a:lnTo>
                    <a:pt x="0" y="468642"/>
                  </a:lnTo>
                  <a:lnTo>
                    <a:pt x="0" y="1005509"/>
                  </a:lnTo>
                  <a:lnTo>
                    <a:pt x="14959" y="1054896"/>
                  </a:lnTo>
                  <a:lnTo>
                    <a:pt x="405701" y="1448079"/>
                  </a:lnTo>
                  <a:lnTo>
                    <a:pt x="451194" y="1472425"/>
                  </a:lnTo>
                  <a:lnTo>
                    <a:pt x="468642" y="1474152"/>
                  </a:lnTo>
                  <a:lnTo>
                    <a:pt x="1005509" y="1474152"/>
                  </a:lnTo>
                  <a:lnTo>
                    <a:pt x="1054901" y="1459193"/>
                  </a:lnTo>
                  <a:lnTo>
                    <a:pt x="1448079" y="1068451"/>
                  </a:lnTo>
                  <a:lnTo>
                    <a:pt x="1472427" y="1022957"/>
                  </a:lnTo>
                  <a:lnTo>
                    <a:pt x="1474152" y="1005509"/>
                  </a:lnTo>
                  <a:lnTo>
                    <a:pt x="1474152" y="468642"/>
                  </a:lnTo>
                  <a:lnTo>
                    <a:pt x="1459198" y="419250"/>
                  </a:lnTo>
                  <a:lnTo>
                    <a:pt x="1068463" y="26073"/>
                  </a:lnTo>
                  <a:lnTo>
                    <a:pt x="1022958" y="1727"/>
                  </a:lnTo>
                  <a:lnTo>
                    <a:pt x="1005509" y="0"/>
                  </a:lnTo>
                  <a:close/>
                </a:path>
              </a:pathLst>
            </a:custGeom>
            <a:ln w="38100">
              <a:solidFill>
                <a:srgbClr val="34343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37" name="object 7">
              <a:extLst>
                <a:ext uri="{FF2B5EF4-FFF2-40B4-BE49-F238E27FC236}">
                  <a16:creationId xmlns:a16="http://schemas.microsoft.com/office/drawing/2014/main" id="{852B51A6-5138-BC9C-1F69-ED93B898E017}"/>
                </a:ext>
              </a:extLst>
            </p:cNvPr>
            <p:cNvSpPr/>
            <p:nvPr/>
          </p:nvSpPr>
          <p:spPr>
            <a:xfrm>
              <a:off x="19050" y="2794283"/>
              <a:ext cx="1948814" cy="1861820"/>
            </a:xfrm>
            <a:custGeom>
              <a:avLst/>
              <a:gdLst/>
              <a:ahLst/>
              <a:cxnLst/>
              <a:rect l="l" t="t" r="r" b="b"/>
              <a:pathLst>
                <a:path w="1948815" h="1861820">
                  <a:moveTo>
                    <a:pt x="1248844" y="0"/>
                  </a:moveTo>
                  <a:lnTo>
                    <a:pt x="699557" y="0"/>
                  </a:lnTo>
                  <a:lnTo>
                    <a:pt x="686149" y="1058"/>
                  </a:lnTo>
                  <a:lnTo>
                    <a:pt x="649341" y="16319"/>
                  </a:lnTo>
                  <a:lnTo>
                    <a:pt x="204955" y="339178"/>
                  </a:lnTo>
                  <a:lnTo>
                    <a:pt x="179066" y="369479"/>
                  </a:lnTo>
                  <a:lnTo>
                    <a:pt x="4181" y="904303"/>
                  </a:lnTo>
                  <a:lnTo>
                    <a:pt x="0" y="930702"/>
                  </a:lnTo>
                  <a:lnTo>
                    <a:pt x="1045" y="944028"/>
                  </a:lnTo>
                  <a:lnTo>
                    <a:pt x="173916" y="1479511"/>
                  </a:lnTo>
                  <a:lnTo>
                    <a:pt x="194733" y="1513487"/>
                  </a:lnTo>
                  <a:lnTo>
                    <a:pt x="649341" y="1845094"/>
                  </a:lnTo>
                  <a:lnTo>
                    <a:pt x="686149" y="1860344"/>
                  </a:lnTo>
                  <a:lnTo>
                    <a:pt x="699557" y="1861400"/>
                  </a:lnTo>
                  <a:lnTo>
                    <a:pt x="1248844" y="1861400"/>
                  </a:lnTo>
                  <a:lnTo>
                    <a:pt x="1287596" y="1852115"/>
                  </a:lnTo>
                  <a:lnTo>
                    <a:pt x="1743446" y="1522222"/>
                  </a:lnTo>
                  <a:lnTo>
                    <a:pt x="1769335" y="1491932"/>
                  </a:lnTo>
                  <a:lnTo>
                    <a:pt x="1944220" y="957110"/>
                  </a:lnTo>
                  <a:lnTo>
                    <a:pt x="1948402" y="930702"/>
                  </a:lnTo>
                  <a:lnTo>
                    <a:pt x="1947356" y="917378"/>
                  </a:lnTo>
                  <a:lnTo>
                    <a:pt x="1774485" y="381901"/>
                  </a:lnTo>
                  <a:lnTo>
                    <a:pt x="1753668" y="347915"/>
                  </a:lnTo>
                  <a:lnTo>
                    <a:pt x="1299060" y="16319"/>
                  </a:lnTo>
                  <a:lnTo>
                    <a:pt x="1262252" y="1058"/>
                  </a:lnTo>
                  <a:lnTo>
                    <a:pt x="1248844" y="0"/>
                  </a:lnTo>
                  <a:close/>
                </a:path>
              </a:pathLst>
            </a:custGeom>
            <a:ln w="38100">
              <a:solidFill>
                <a:srgbClr val="34343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38" name="object 8">
              <a:extLst>
                <a:ext uri="{FF2B5EF4-FFF2-40B4-BE49-F238E27FC236}">
                  <a16:creationId xmlns:a16="http://schemas.microsoft.com/office/drawing/2014/main" id="{FF5783B5-BD9B-0DE3-FC2C-3894A7E67F09}"/>
                </a:ext>
              </a:extLst>
            </p:cNvPr>
            <p:cNvSpPr/>
            <p:nvPr/>
          </p:nvSpPr>
          <p:spPr>
            <a:xfrm>
              <a:off x="2140837" y="2545241"/>
              <a:ext cx="2359660" cy="2359660"/>
            </a:xfrm>
            <a:custGeom>
              <a:avLst/>
              <a:gdLst/>
              <a:ahLst/>
              <a:cxnLst/>
              <a:rect l="l" t="t" r="r" b="b"/>
              <a:pathLst>
                <a:path w="2359659" h="2359660">
                  <a:moveTo>
                    <a:pt x="1474939" y="0"/>
                  </a:moveTo>
                  <a:lnTo>
                    <a:pt x="884542" y="0"/>
                  </a:lnTo>
                  <a:lnTo>
                    <a:pt x="874333" y="670"/>
                  </a:lnTo>
                  <a:lnTo>
                    <a:pt x="334225" y="305650"/>
                  </a:lnTo>
                  <a:lnTo>
                    <a:pt x="305650" y="334225"/>
                  </a:lnTo>
                  <a:lnTo>
                    <a:pt x="10452" y="845515"/>
                  </a:lnTo>
                  <a:lnTo>
                    <a:pt x="0" y="884542"/>
                  </a:lnTo>
                  <a:lnTo>
                    <a:pt x="0" y="1474939"/>
                  </a:lnTo>
                  <a:lnTo>
                    <a:pt x="10452" y="1513967"/>
                  </a:lnTo>
                  <a:lnTo>
                    <a:pt x="305650" y="2025269"/>
                  </a:lnTo>
                  <a:lnTo>
                    <a:pt x="334225" y="2053831"/>
                  </a:lnTo>
                  <a:lnTo>
                    <a:pt x="845515" y="2349030"/>
                  </a:lnTo>
                  <a:lnTo>
                    <a:pt x="884542" y="2359494"/>
                  </a:lnTo>
                  <a:lnTo>
                    <a:pt x="1474939" y="2359494"/>
                  </a:lnTo>
                  <a:lnTo>
                    <a:pt x="1513967" y="2349030"/>
                  </a:lnTo>
                  <a:lnTo>
                    <a:pt x="2025269" y="2053831"/>
                  </a:lnTo>
                  <a:lnTo>
                    <a:pt x="2053831" y="2025269"/>
                  </a:lnTo>
                  <a:lnTo>
                    <a:pt x="2349030" y="1513967"/>
                  </a:lnTo>
                  <a:lnTo>
                    <a:pt x="2359482" y="1474939"/>
                  </a:lnTo>
                  <a:lnTo>
                    <a:pt x="2359482" y="884542"/>
                  </a:lnTo>
                  <a:lnTo>
                    <a:pt x="2349030" y="845515"/>
                  </a:lnTo>
                  <a:lnTo>
                    <a:pt x="2053831" y="334225"/>
                  </a:lnTo>
                  <a:lnTo>
                    <a:pt x="2025269" y="305650"/>
                  </a:lnTo>
                  <a:lnTo>
                    <a:pt x="1513967" y="10452"/>
                  </a:lnTo>
                  <a:lnTo>
                    <a:pt x="1474939" y="0"/>
                  </a:lnTo>
                  <a:close/>
                </a:path>
              </a:pathLst>
            </a:custGeom>
            <a:ln w="38099">
              <a:solidFill>
                <a:srgbClr val="34343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39" name="object 9">
              <a:extLst>
                <a:ext uri="{FF2B5EF4-FFF2-40B4-BE49-F238E27FC236}">
                  <a16:creationId xmlns:a16="http://schemas.microsoft.com/office/drawing/2014/main" id="{153718E7-FC15-35B8-8477-1978C8230101}"/>
                </a:ext>
              </a:extLst>
            </p:cNvPr>
            <p:cNvSpPr/>
            <p:nvPr/>
          </p:nvSpPr>
          <p:spPr>
            <a:xfrm>
              <a:off x="592854" y="340140"/>
              <a:ext cx="819150" cy="819150"/>
            </a:xfrm>
            <a:custGeom>
              <a:avLst/>
              <a:gdLst/>
              <a:ahLst/>
              <a:cxnLst/>
              <a:rect l="l" t="t" r="r" b="b"/>
              <a:pathLst>
                <a:path w="819150" h="819150">
                  <a:moveTo>
                    <a:pt x="818730" y="409371"/>
                  </a:moveTo>
                  <a:lnTo>
                    <a:pt x="815976" y="457112"/>
                  </a:lnTo>
                  <a:lnTo>
                    <a:pt x="807918" y="503235"/>
                  </a:lnTo>
                  <a:lnTo>
                    <a:pt x="794864" y="547434"/>
                  </a:lnTo>
                  <a:lnTo>
                    <a:pt x="777121" y="589401"/>
                  </a:lnTo>
                  <a:lnTo>
                    <a:pt x="754995" y="628829"/>
                  </a:lnTo>
                  <a:lnTo>
                    <a:pt x="728795" y="665411"/>
                  </a:lnTo>
                  <a:lnTo>
                    <a:pt x="698827" y="698839"/>
                  </a:lnTo>
                  <a:lnTo>
                    <a:pt x="665398" y="728807"/>
                  </a:lnTo>
                  <a:lnTo>
                    <a:pt x="628816" y="755008"/>
                  </a:lnTo>
                  <a:lnTo>
                    <a:pt x="589388" y="777133"/>
                  </a:lnTo>
                  <a:lnTo>
                    <a:pt x="547421" y="794877"/>
                  </a:lnTo>
                  <a:lnTo>
                    <a:pt x="503222" y="807931"/>
                  </a:lnTo>
                  <a:lnTo>
                    <a:pt x="457099" y="815989"/>
                  </a:lnTo>
                  <a:lnTo>
                    <a:pt x="409359" y="818743"/>
                  </a:lnTo>
                  <a:lnTo>
                    <a:pt x="361618" y="815989"/>
                  </a:lnTo>
                  <a:lnTo>
                    <a:pt x="315495" y="807931"/>
                  </a:lnTo>
                  <a:lnTo>
                    <a:pt x="271298" y="794877"/>
                  </a:lnTo>
                  <a:lnTo>
                    <a:pt x="229332" y="777133"/>
                  </a:lnTo>
                  <a:lnTo>
                    <a:pt x="189905" y="755008"/>
                  </a:lnTo>
                  <a:lnTo>
                    <a:pt x="153324" y="728807"/>
                  </a:lnTo>
                  <a:lnTo>
                    <a:pt x="119897" y="698839"/>
                  </a:lnTo>
                  <a:lnTo>
                    <a:pt x="89930" y="665411"/>
                  </a:lnTo>
                  <a:lnTo>
                    <a:pt x="63731" y="628829"/>
                  </a:lnTo>
                  <a:lnTo>
                    <a:pt x="41607" y="589401"/>
                  </a:lnTo>
                  <a:lnTo>
                    <a:pt x="23864" y="547434"/>
                  </a:lnTo>
                  <a:lnTo>
                    <a:pt x="10811" y="503235"/>
                  </a:lnTo>
                  <a:lnTo>
                    <a:pt x="2754" y="457112"/>
                  </a:lnTo>
                  <a:lnTo>
                    <a:pt x="0" y="409371"/>
                  </a:lnTo>
                  <a:lnTo>
                    <a:pt x="2754" y="361631"/>
                  </a:lnTo>
                  <a:lnTo>
                    <a:pt x="10811" y="315507"/>
                  </a:lnTo>
                  <a:lnTo>
                    <a:pt x="23864" y="271309"/>
                  </a:lnTo>
                  <a:lnTo>
                    <a:pt x="41607" y="229342"/>
                  </a:lnTo>
                  <a:lnTo>
                    <a:pt x="63731" y="189914"/>
                  </a:lnTo>
                  <a:lnTo>
                    <a:pt x="89930" y="153332"/>
                  </a:lnTo>
                  <a:lnTo>
                    <a:pt x="119897" y="119903"/>
                  </a:lnTo>
                  <a:lnTo>
                    <a:pt x="153324" y="89935"/>
                  </a:lnTo>
                  <a:lnTo>
                    <a:pt x="189905" y="63735"/>
                  </a:lnTo>
                  <a:lnTo>
                    <a:pt x="229332" y="41609"/>
                  </a:lnTo>
                  <a:lnTo>
                    <a:pt x="271298" y="23866"/>
                  </a:lnTo>
                  <a:lnTo>
                    <a:pt x="315495" y="10812"/>
                  </a:lnTo>
                  <a:lnTo>
                    <a:pt x="361618" y="2754"/>
                  </a:lnTo>
                  <a:lnTo>
                    <a:pt x="409359" y="0"/>
                  </a:lnTo>
                  <a:lnTo>
                    <a:pt x="457099" y="2754"/>
                  </a:lnTo>
                  <a:lnTo>
                    <a:pt x="503222" y="10812"/>
                  </a:lnTo>
                  <a:lnTo>
                    <a:pt x="547421" y="23866"/>
                  </a:lnTo>
                  <a:lnTo>
                    <a:pt x="589388" y="41609"/>
                  </a:lnTo>
                  <a:lnTo>
                    <a:pt x="628816" y="63735"/>
                  </a:lnTo>
                  <a:lnTo>
                    <a:pt x="665398" y="89935"/>
                  </a:lnTo>
                  <a:lnTo>
                    <a:pt x="698827" y="119903"/>
                  </a:lnTo>
                  <a:lnTo>
                    <a:pt x="728795" y="153332"/>
                  </a:lnTo>
                  <a:lnTo>
                    <a:pt x="754995" y="189914"/>
                  </a:lnTo>
                  <a:lnTo>
                    <a:pt x="777121" y="229342"/>
                  </a:lnTo>
                  <a:lnTo>
                    <a:pt x="794864" y="271309"/>
                  </a:lnTo>
                  <a:lnTo>
                    <a:pt x="807918" y="315507"/>
                  </a:lnTo>
                  <a:lnTo>
                    <a:pt x="815976" y="361631"/>
                  </a:lnTo>
                  <a:lnTo>
                    <a:pt x="818730" y="409371"/>
                  </a:lnTo>
                  <a:close/>
                </a:path>
              </a:pathLst>
            </a:custGeom>
            <a:ln w="6350">
              <a:solidFill>
                <a:srgbClr val="EE2D29"/>
              </a:solidFill>
              <a:prstDash val="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40" name="object 10">
              <a:extLst>
                <a:ext uri="{FF2B5EF4-FFF2-40B4-BE49-F238E27FC236}">
                  <a16:creationId xmlns:a16="http://schemas.microsoft.com/office/drawing/2014/main" id="{35E683F4-C5AC-F143-8126-2549CA1F71B1}"/>
                </a:ext>
              </a:extLst>
            </p:cNvPr>
            <p:cNvSpPr/>
            <p:nvPr/>
          </p:nvSpPr>
          <p:spPr>
            <a:xfrm>
              <a:off x="1002217" y="1142320"/>
              <a:ext cx="0" cy="12700"/>
            </a:xfrm>
            <a:custGeom>
              <a:avLst/>
              <a:gdLst/>
              <a:ahLst/>
              <a:cxnLst/>
              <a:rect l="l" t="t" r="r" b="b"/>
              <a:pathLst>
                <a:path h="12700">
                  <a:moveTo>
                    <a:pt x="0" y="12700"/>
                  </a:moveTo>
                  <a:lnTo>
                    <a:pt x="0" y="0"/>
                  </a:lnTo>
                </a:path>
              </a:pathLst>
            </a:custGeom>
            <a:ln w="6350">
              <a:solidFill>
                <a:srgbClr val="EE2D2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41" name="object 11">
              <a:extLst>
                <a:ext uri="{FF2B5EF4-FFF2-40B4-BE49-F238E27FC236}">
                  <a16:creationId xmlns:a16="http://schemas.microsoft.com/office/drawing/2014/main" id="{28F7FD7D-852B-8BA5-8517-22BEBB224EC1}"/>
                </a:ext>
              </a:extLst>
            </p:cNvPr>
            <p:cNvSpPr/>
            <p:nvPr/>
          </p:nvSpPr>
          <p:spPr>
            <a:xfrm>
              <a:off x="1002217" y="369379"/>
              <a:ext cx="0" cy="748030"/>
            </a:xfrm>
            <a:custGeom>
              <a:avLst/>
              <a:gdLst/>
              <a:ahLst/>
              <a:cxnLst/>
              <a:rect l="l" t="t" r="r" b="b"/>
              <a:pathLst>
                <a:path h="748030">
                  <a:moveTo>
                    <a:pt x="0" y="747598"/>
                  </a:moveTo>
                  <a:lnTo>
                    <a:pt x="0" y="0"/>
                  </a:lnTo>
                </a:path>
              </a:pathLst>
            </a:custGeom>
            <a:ln w="6350">
              <a:solidFill>
                <a:srgbClr val="EE2D29"/>
              </a:solidFill>
              <a:prstDash val="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42" name="object 12">
              <a:extLst>
                <a:ext uri="{FF2B5EF4-FFF2-40B4-BE49-F238E27FC236}">
                  <a16:creationId xmlns:a16="http://schemas.microsoft.com/office/drawing/2014/main" id="{C392E710-5F29-4638-5142-FD8E28E5DF3D}"/>
                </a:ext>
              </a:extLst>
            </p:cNvPr>
            <p:cNvSpPr/>
            <p:nvPr/>
          </p:nvSpPr>
          <p:spPr>
            <a:xfrm>
              <a:off x="1002217" y="344005"/>
              <a:ext cx="0" cy="12700"/>
            </a:xfrm>
            <a:custGeom>
              <a:avLst/>
              <a:gdLst/>
              <a:ahLst/>
              <a:cxnLst/>
              <a:rect l="l" t="t" r="r" b="b"/>
              <a:pathLst>
                <a:path h="12700">
                  <a:moveTo>
                    <a:pt x="0" y="12700"/>
                  </a:moveTo>
                  <a:lnTo>
                    <a:pt x="0" y="0"/>
                  </a:lnTo>
                </a:path>
              </a:pathLst>
            </a:custGeom>
            <a:ln w="6350">
              <a:solidFill>
                <a:srgbClr val="EE2D2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grpSp>
      <p:sp>
        <p:nvSpPr>
          <p:cNvPr id="43" name="object 81">
            <a:extLst>
              <a:ext uri="{FF2B5EF4-FFF2-40B4-BE49-F238E27FC236}">
                <a16:creationId xmlns:a16="http://schemas.microsoft.com/office/drawing/2014/main" id="{D21990C9-3B78-7852-53CC-D4C60FF6C00F}"/>
              </a:ext>
            </a:extLst>
          </p:cNvPr>
          <p:cNvSpPr txBox="1"/>
          <p:nvPr/>
        </p:nvSpPr>
        <p:spPr>
          <a:xfrm>
            <a:off x="5294834" y="4654972"/>
            <a:ext cx="1728470" cy="309880"/>
          </a:xfrm>
          <a:prstGeom prst="rect">
            <a:avLst/>
          </a:prstGeom>
        </p:spPr>
        <p:txBody>
          <a:bodyPr vert="horz" wrap="square" lIns="0" tIns="15240" rIns="0" bIns="0" rtlCol="0">
            <a:spAutoFit/>
          </a:bodyPr>
          <a:lstStyle/>
          <a:p>
            <a:pPr algn="ctr">
              <a:spcBef>
                <a:spcPts val="120"/>
              </a:spcBef>
              <a:buNone/>
            </a:pPr>
            <a:r>
              <a:rPr lang="en-US" sz="800" b="1" spc="-10" dirty="0">
                <a:solidFill>
                  <a:srgbClr val="F1A44D"/>
                </a:solidFill>
                <a:effectLst/>
                <a:latin typeface="Arial" panose="020B0604020202020204" pitchFamily="34" charset="0"/>
                <a:ea typeface="Times New Roman" panose="02020603050405020304" pitchFamily="18" charset="0"/>
              </a:rPr>
              <a:t>HEXAGON</a:t>
            </a:r>
            <a:endParaRPr lang="en-IL" sz="1100" dirty="0">
              <a:effectLst/>
              <a:latin typeface="Times New Roman" panose="02020603050405020304" pitchFamily="18" charset="0"/>
              <a:ea typeface="Times New Roman" panose="02020603050405020304" pitchFamily="18" charset="0"/>
            </a:endParaRPr>
          </a:p>
          <a:p>
            <a:pPr algn="ctr">
              <a:spcBef>
                <a:spcPts val="40"/>
              </a:spcBef>
              <a:buNone/>
            </a:pPr>
            <a:r>
              <a:rPr lang="en-US" sz="500" dirty="0">
                <a:solidFill>
                  <a:srgbClr val="343435"/>
                </a:solidFill>
                <a:effectLst/>
                <a:latin typeface="Tahoma" panose="020B0604030504040204" pitchFamily="34" charset="0"/>
                <a:ea typeface="Times New Roman" panose="02020603050405020304" pitchFamily="18" charset="0"/>
              </a:rPr>
              <a:t>6</a:t>
            </a:r>
            <a:r>
              <a:rPr lang="en-US" sz="500" spc="-30" dirty="0">
                <a:solidFill>
                  <a:srgbClr val="343435"/>
                </a:solidFill>
                <a:effectLst/>
                <a:latin typeface="Tahoma" panose="020B0604030504040204" pitchFamily="34" charset="0"/>
                <a:ea typeface="Times New Roman" panose="02020603050405020304" pitchFamily="18" charset="0"/>
              </a:rPr>
              <a:t> </a:t>
            </a:r>
            <a:r>
              <a:rPr lang="en-US" sz="500" spc="-10" dirty="0">
                <a:solidFill>
                  <a:srgbClr val="343435"/>
                </a:solidFill>
                <a:effectLst/>
                <a:latin typeface="Tahoma" panose="020B0604030504040204" pitchFamily="34" charset="0"/>
                <a:ea typeface="Times New Roman" panose="02020603050405020304" pitchFamily="18" charset="0"/>
              </a:rPr>
              <a:t>Sides</a:t>
            </a:r>
            <a:endParaRPr lang="en-IL" sz="1100" dirty="0">
              <a:effectLst/>
              <a:latin typeface="Times New Roman" panose="02020603050405020304" pitchFamily="18" charset="0"/>
              <a:ea typeface="Times New Roman" panose="02020603050405020304" pitchFamily="18" charset="0"/>
            </a:endParaRPr>
          </a:p>
          <a:p>
            <a:pPr algn="ctr">
              <a:spcBef>
                <a:spcPts val="35"/>
              </a:spcBef>
            </a:pPr>
            <a:r>
              <a:rPr lang="en-US" sz="500" dirty="0">
                <a:solidFill>
                  <a:srgbClr val="343435"/>
                </a:solidFill>
                <a:effectLst/>
                <a:latin typeface="Tahoma" panose="020B0604030504040204" pitchFamily="34" charset="0"/>
                <a:ea typeface="Times New Roman" panose="02020603050405020304" pitchFamily="18" charset="0"/>
              </a:rPr>
              <a:t>A</a:t>
            </a:r>
            <a:r>
              <a:rPr lang="en-US" sz="500" spc="-20" dirty="0">
                <a:solidFill>
                  <a:srgbClr val="343435"/>
                </a:solidFill>
                <a:effectLst/>
                <a:latin typeface="Tahoma" panose="020B0604030504040204" pitchFamily="34" charset="0"/>
                <a:ea typeface="Times New Roman" panose="02020603050405020304" pitchFamily="18" charset="0"/>
              </a:rPr>
              <a:t> </a:t>
            </a:r>
            <a:r>
              <a:rPr lang="en-US" sz="500" spc="-120" dirty="0">
                <a:solidFill>
                  <a:srgbClr val="343435"/>
                </a:solidFill>
                <a:effectLst/>
                <a:latin typeface="Tahoma" panose="020B0604030504040204" pitchFamily="34" charset="0"/>
                <a:ea typeface="Times New Roman" panose="02020603050405020304" pitchFamily="18" charset="0"/>
              </a:rPr>
              <a:t>=</a:t>
            </a:r>
            <a:r>
              <a:rPr lang="en-US" sz="500" dirty="0">
                <a:solidFill>
                  <a:srgbClr val="343435"/>
                </a:solidFill>
                <a:effectLst/>
                <a:latin typeface="Tahoma" panose="020B0604030504040204" pitchFamily="34" charset="0"/>
                <a:ea typeface="Times New Roman" panose="02020603050405020304" pitchFamily="18" charset="0"/>
              </a:rPr>
              <a:t>8.85”</a:t>
            </a:r>
            <a:r>
              <a:rPr lang="en-US" sz="500" spc="215" dirty="0">
                <a:solidFill>
                  <a:srgbClr val="343435"/>
                </a:solidFill>
                <a:effectLst/>
                <a:latin typeface="Tahoma" panose="020B0604030504040204" pitchFamily="34" charset="0"/>
                <a:ea typeface="Times New Roman" panose="02020603050405020304" pitchFamily="18" charset="0"/>
              </a:rPr>
              <a:t> </a:t>
            </a:r>
            <a:r>
              <a:rPr lang="en-US" sz="500" spc="70" dirty="0">
                <a:solidFill>
                  <a:srgbClr val="343435"/>
                </a:solidFill>
                <a:effectLst/>
                <a:latin typeface="Tahoma" panose="020B0604030504040204" pitchFamily="34" charset="0"/>
                <a:ea typeface="Times New Roman" panose="02020603050405020304" pitchFamily="18" charset="0"/>
              </a:rPr>
              <a:t>B</a:t>
            </a:r>
            <a:r>
              <a:rPr lang="en-US" sz="500" spc="-20" dirty="0">
                <a:solidFill>
                  <a:srgbClr val="343435"/>
                </a:solidFill>
                <a:effectLst/>
                <a:latin typeface="Tahoma" panose="020B0604030504040204" pitchFamily="34" charset="0"/>
                <a:ea typeface="Times New Roman" panose="02020603050405020304" pitchFamily="18" charset="0"/>
              </a:rPr>
              <a:t> </a:t>
            </a:r>
            <a:r>
              <a:rPr lang="en-US" sz="500" spc="-120" dirty="0">
                <a:solidFill>
                  <a:srgbClr val="343435"/>
                </a:solidFill>
                <a:effectLst/>
                <a:latin typeface="Tahoma" panose="020B0604030504040204" pitchFamily="34" charset="0"/>
                <a:ea typeface="Times New Roman" panose="02020603050405020304" pitchFamily="18" charset="0"/>
              </a:rPr>
              <a:t>=</a:t>
            </a:r>
            <a:r>
              <a:rPr lang="en-US" sz="500" spc="-15" dirty="0">
                <a:solidFill>
                  <a:srgbClr val="343435"/>
                </a:solidFill>
                <a:effectLst/>
                <a:latin typeface="Tahoma" panose="020B0604030504040204" pitchFamily="34" charset="0"/>
                <a:ea typeface="Times New Roman" panose="02020603050405020304" pitchFamily="18" charset="0"/>
              </a:rPr>
              <a:t> </a:t>
            </a:r>
            <a:r>
              <a:rPr lang="en-US" sz="500" dirty="0">
                <a:solidFill>
                  <a:srgbClr val="343435"/>
                </a:solidFill>
                <a:effectLst/>
                <a:latin typeface="Tahoma" panose="020B0604030504040204" pitchFamily="34" charset="0"/>
                <a:ea typeface="Times New Roman" panose="02020603050405020304" pitchFamily="18" charset="0"/>
              </a:rPr>
              <a:t>7.71”</a:t>
            </a:r>
            <a:r>
              <a:rPr lang="en-US" sz="500" spc="215" dirty="0">
                <a:solidFill>
                  <a:srgbClr val="343435"/>
                </a:solidFill>
                <a:effectLst/>
                <a:latin typeface="Tahoma" panose="020B0604030504040204" pitchFamily="34" charset="0"/>
                <a:ea typeface="Times New Roman" panose="02020603050405020304" pitchFamily="18" charset="0"/>
              </a:rPr>
              <a:t> </a:t>
            </a:r>
            <a:r>
              <a:rPr lang="en-US" sz="500" spc="95" dirty="0">
                <a:solidFill>
                  <a:srgbClr val="343435"/>
                </a:solidFill>
                <a:effectLst/>
                <a:latin typeface="Tahoma" panose="020B0604030504040204" pitchFamily="34" charset="0"/>
                <a:ea typeface="Times New Roman" panose="02020603050405020304" pitchFamily="18" charset="0"/>
              </a:rPr>
              <a:t>C</a:t>
            </a:r>
            <a:r>
              <a:rPr lang="en-US" sz="500" spc="-20" dirty="0">
                <a:solidFill>
                  <a:srgbClr val="343435"/>
                </a:solidFill>
                <a:effectLst/>
                <a:latin typeface="Tahoma" panose="020B0604030504040204" pitchFamily="34" charset="0"/>
                <a:ea typeface="Times New Roman" panose="02020603050405020304" pitchFamily="18" charset="0"/>
              </a:rPr>
              <a:t> </a:t>
            </a:r>
            <a:r>
              <a:rPr lang="en-US" sz="500" spc="-120" dirty="0">
                <a:solidFill>
                  <a:srgbClr val="343435"/>
                </a:solidFill>
                <a:effectLst/>
                <a:latin typeface="Tahoma" panose="020B0604030504040204" pitchFamily="34" charset="0"/>
                <a:ea typeface="Times New Roman" panose="02020603050405020304" pitchFamily="18" charset="0"/>
              </a:rPr>
              <a:t>=</a:t>
            </a:r>
            <a:r>
              <a:rPr lang="en-US" sz="500" spc="-10" dirty="0">
                <a:solidFill>
                  <a:srgbClr val="343435"/>
                </a:solidFill>
                <a:effectLst/>
                <a:latin typeface="Tahoma" panose="020B0604030504040204" pitchFamily="34" charset="0"/>
                <a:ea typeface="Times New Roman" panose="02020603050405020304" pitchFamily="18" charset="0"/>
              </a:rPr>
              <a:t>4.72”</a:t>
            </a:r>
            <a:endParaRPr lang="en-IL" sz="1100" dirty="0">
              <a:effectLst/>
              <a:latin typeface="Times New Roman" panose="02020603050405020304" pitchFamily="18" charset="0"/>
              <a:ea typeface="Times New Roman" panose="02020603050405020304" pitchFamily="18" charset="0"/>
            </a:endParaRPr>
          </a:p>
        </p:txBody>
      </p:sp>
      <p:sp>
        <p:nvSpPr>
          <p:cNvPr id="44" name="object 80">
            <a:extLst>
              <a:ext uri="{FF2B5EF4-FFF2-40B4-BE49-F238E27FC236}">
                <a16:creationId xmlns:a16="http://schemas.microsoft.com/office/drawing/2014/main" id="{D2ACF279-36AE-2ACF-3A77-915A5E1D779C}"/>
              </a:ext>
            </a:extLst>
          </p:cNvPr>
          <p:cNvSpPr txBox="1"/>
          <p:nvPr/>
        </p:nvSpPr>
        <p:spPr>
          <a:xfrm>
            <a:off x="3041747" y="4658152"/>
            <a:ext cx="1225550" cy="309880"/>
          </a:xfrm>
          <a:prstGeom prst="rect">
            <a:avLst/>
          </a:prstGeom>
        </p:spPr>
        <p:txBody>
          <a:bodyPr vert="horz" wrap="square" lIns="0" tIns="15240" rIns="0" bIns="0" rtlCol="0">
            <a:spAutoFit/>
          </a:bodyPr>
          <a:lstStyle/>
          <a:p>
            <a:pPr algn="ctr">
              <a:spcBef>
                <a:spcPts val="120"/>
              </a:spcBef>
              <a:buNone/>
            </a:pPr>
            <a:r>
              <a:rPr lang="en-US" sz="800" b="1" spc="-10" dirty="0">
                <a:solidFill>
                  <a:srgbClr val="F1A44D"/>
                </a:solidFill>
                <a:effectLst/>
                <a:latin typeface="Arial" panose="020B0604020202020204" pitchFamily="34" charset="0"/>
                <a:ea typeface="Times New Roman" panose="02020603050405020304" pitchFamily="18" charset="0"/>
              </a:rPr>
              <a:t>OCTAGON</a:t>
            </a:r>
            <a:endParaRPr lang="en-IL" sz="1100" dirty="0">
              <a:effectLst/>
              <a:latin typeface="Times New Roman" panose="02020603050405020304" pitchFamily="18" charset="0"/>
              <a:ea typeface="Times New Roman" panose="02020603050405020304" pitchFamily="18" charset="0"/>
            </a:endParaRPr>
          </a:p>
          <a:p>
            <a:pPr algn="ctr">
              <a:spcBef>
                <a:spcPts val="40"/>
              </a:spcBef>
              <a:buNone/>
            </a:pPr>
            <a:r>
              <a:rPr lang="en-US" sz="500" dirty="0">
                <a:solidFill>
                  <a:srgbClr val="343435"/>
                </a:solidFill>
                <a:effectLst/>
                <a:latin typeface="Tahoma" panose="020B0604030504040204" pitchFamily="34" charset="0"/>
                <a:ea typeface="Times New Roman" panose="02020603050405020304" pitchFamily="18" charset="0"/>
              </a:rPr>
              <a:t>8</a:t>
            </a:r>
            <a:r>
              <a:rPr lang="en-US" sz="500" spc="-30" dirty="0">
                <a:solidFill>
                  <a:srgbClr val="343435"/>
                </a:solidFill>
                <a:effectLst/>
                <a:latin typeface="Tahoma" panose="020B0604030504040204" pitchFamily="34" charset="0"/>
                <a:ea typeface="Times New Roman" panose="02020603050405020304" pitchFamily="18" charset="0"/>
              </a:rPr>
              <a:t> </a:t>
            </a:r>
            <a:r>
              <a:rPr lang="en-US" sz="500" spc="-10" dirty="0">
                <a:solidFill>
                  <a:srgbClr val="343435"/>
                </a:solidFill>
                <a:effectLst/>
                <a:latin typeface="Tahoma" panose="020B0604030504040204" pitchFamily="34" charset="0"/>
                <a:ea typeface="Times New Roman" panose="02020603050405020304" pitchFamily="18" charset="0"/>
              </a:rPr>
              <a:t>Sides</a:t>
            </a:r>
            <a:endParaRPr lang="en-IL" sz="1100" dirty="0">
              <a:effectLst/>
              <a:latin typeface="Times New Roman" panose="02020603050405020304" pitchFamily="18" charset="0"/>
              <a:ea typeface="Times New Roman" panose="02020603050405020304" pitchFamily="18" charset="0"/>
            </a:endParaRPr>
          </a:p>
          <a:p>
            <a:pPr algn="ctr">
              <a:spcBef>
                <a:spcPts val="35"/>
              </a:spcBef>
            </a:pPr>
            <a:r>
              <a:rPr lang="en-US" sz="500" dirty="0">
                <a:solidFill>
                  <a:srgbClr val="343435"/>
                </a:solidFill>
                <a:effectLst/>
                <a:latin typeface="Tahoma" panose="020B0604030504040204" pitchFamily="34" charset="0"/>
                <a:ea typeface="Times New Roman" panose="02020603050405020304" pitchFamily="18" charset="0"/>
              </a:rPr>
              <a:t>A</a:t>
            </a:r>
            <a:r>
              <a:rPr lang="en-US" sz="500" spc="-20" dirty="0">
                <a:solidFill>
                  <a:srgbClr val="343435"/>
                </a:solidFill>
                <a:effectLst/>
                <a:latin typeface="Tahoma" panose="020B0604030504040204" pitchFamily="34" charset="0"/>
                <a:ea typeface="Times New Roman" panose="02020603050405020304" pitchFamily="18" charset="0"/>
              </a:rPr>
              <a:t> </a:t>
            </a:r>
            <a:r>
              <a:rPr lang="en-US" sz="500" spc="-120" dirty="0">
                <a:solidFill>
                  <a:srgbClr val="343435"/>
                </a:solidFill>
                <a:effectLst/>
                <a:latin typeface="Tahoma" panose="020B0604030504040204" pitchFamily="34" charset="0"/>
                <a:ea typeface="Times New Roman" panose="02020603050405020304" pitchFamily="18" charset="0"/>
              </a:rPr>
              <a:t>=</a:t>
            </a:r>
            <a:r>
              <a:rPr lang="en-US" sz="500" dirty="0">
                <a:solidFill>
                  <a:srgbClr val="343435"/>
                </a:solidFill>
                <a:effectLst/>
                <a:latin typeface="Tahoma" panose="020B0604030504040204" pitchFamily="34" charset="0"/>
                <a:ea typeface="Times New Roman" panose="02020603050405020304" pitchFamily="18" charset="0"/>
              </a:rPr>
              <a:t>10.62”</a:t>
            </a:r>
            <a:r>
              <a:rPr lang="en-US" sz="500" spc="215" dirty="0">
                <a:solidFill>
                  <a:srgbClr val="343435"/>
                </a:solidFill>
                <a:effectLst/>
                <a:latin typeface="Tahoma" panose="020B0604030504040204" pitchFamily="34" charset="0"/>
                <a:ea typeface="Times New Roman" panose="02020603050405020304" pitchFamily="18" charset="0"/>
              </a:rPr>
              <a:t> </a:t>
            </a:r>
            <a:r>
              <a:rPr lang="en-US" sz="500" spc="70" dirty="0">
                <a:solidFill>
                  <a:srgbClr val="343435"/>
                </a:solidFill>
                <a:effectLst/>
                <a:latin typeface="Tahoma" panose="020B0604030504040204" pitchFamily="34" charset="0"/>
                <a:ea typeface="Times New Roman" panose="02020603050405020304" pitchFamily="18" charset="0"/>
              </a:rPr>
              <a:t>B</a:t>
            </a:r>
            <a:r>
              <a:rPr lang="en-US" sz="500" spc="-20" dirty="0">
                <a:solidFill>
                  <a:srgbClr val="343435"/>
                </a:solidFill>
                <a:effectLst/>
                <a:latin typeface="Tahoma" panose="020B0604030504040204" pitchFamily="34" charset="0"/>
                <a:ea typeface="Times New Roman" panose="02020603050405020304" pitchFamily="18" charset="0"/>
              </a:rPr>
              <a:t> </a:t>
            </a:r>
            <a:r>
              <a:rPr lang="en-US" sz="500" spc="-120" dirty="0">
                <a:solidFill>
                  <a:srgbClr val="343435"/>
                </a:solidFill>
                <a:effectLst/>
                <a:latin typeface="Tahoma" panose="020B0604030504040204" pitchFamily="34" charset="0"/>
                <a:ea typeface="Times New Roman" panose="02020603050405020304" pitchFamily="18" charset="0"/>
              </a:rPr>
              <a:t>=</a:t>
            </a:r>
            <a:r>
              <a:rPr lang="en-US" sz="500" dirty="0">
                <a:solidFill>
                  <a:srgbClr val="343435"/>
                </a:solidFill>
                <a:effectLst/>
                <a:latin typeface="Tahoma" panose="020B0604030504040204" pitchFamily="34" charset="0"/>
                <a:ea typeface="Times New Roman" panose="02020603050405020304" pitchFamily="18" charset="0"/>
              </a:rPr>
              <a:t>11.41”</a:t>
            </a:r>
            <a:r>
              <a:rPr lang="en-US" sz="500" spc="215" dirty="0">
                <a:solidFill>
                  <a:srgbClr val="343435"/>
                </a:solidFill>
                <a:effectLst/>
                <a:latin typeface="Tahoma" panose="020B0604030504040204" pitchFamily="34" charset="0"/>
                <a:ea typeface="Times New Roman" panose="02020603050405020304" pitchFamily="18" charset="0"/>
              </a:rPr>
              <a:t> </a:t>
            </a:r>
            <a:r>
              <a:rPr lang="en-US" sz="500" spc="95" dirty="0">
                <a:solidFill>
                  <a:srgbClr val="343435"/>
                </a:solidFill>
                <a:effectLst/>
                <a:latin typeface="Tahoma" panose="020B0604030504040204" pitchFamily="34" charset="0"/>
                <a:ea typeface="Times New Roman" panose="02020603050405020304" pitchFamily="18" charset="0"/>
              </a:rPr>
              <a:t>C</a:t>
            </a:r>
            <a:r>
              <a:rPr lang="en-US" sz="500" spc="-20" dirty="0">
                <a:solidFill>
                  <a:srgbClr val="343435"/>
                </a:solidFill>
                <a:effectLst/>
                <a:latin typeface="Tahoma" panose="020B0604030504040204" pitchFamily="34" charset="0"/>
                <a:ea typeface="Times New Roman" panose="02020603050405020304" pitchFamily="18" charset="0"/>
              </a:rPr>
              <a:t> </a:t>
            </a:r>
            <a:r>
              <a:rPr lang="en-US" sz="500" spc="-120" dirty="0">
                <a:solidFill>
                  <a:srgbClr val="343435"/>
                </a:solidFill>
                <a:effectLst/>
                <a:latin typeface="Tahoma" panose="020B0604030504040204" pitchFamily="34" charset="0"/>
                <a:ea typeface="Times New Roman" panose="02020603050405020304" pitchFamily="18" charset="0"/>
              </a:rPr>
              <a:t>=</a:t>
            </a:r>
            <a:r>
              <a:rPr lang="en-US" sz="500" spc="-10" dirty="0">
                <a:solidFill>
                  <a:srgbClr val="343435"/>
                </a:solidFill>
                <a:effectLst/>
                <a:latin typeface="Tahoma" panose="020B0604030504040204" pitchFamily="34" charset="0"/>
                <a:ea typeface="Times New Roman" panose="02020603050405020304" pitchFamily="18" charset="0"/>
              </a:rPr>
              <a:t>7.48”</a:t>
            </a:r>
            <a:endParaRPr lang="en-IL" sz="1100" dirty="0">
              <a:effectLst/>
              <a:latin typeface="Times New Roman" panose="02020603050405020304" pitchFamily="18" charset="0"/>
              <a:ea typeface="Times New Roman" panose="02020603050405020304" pitchFamily="18" charset="0"/>
            </a:endParaRPr>
          </a:p>
        </p:txBody>
      </p:sp>
      <p:sp>
        <p:nvSpPr>
          <p:cNvPr id="45" name="object 83">
            <a:extLst>
              <a:ext uri="{FF2B5EF4-FFF2-40B4-BE49-F238E27FC236}">
                <a16:creationId xmlns:a16="http://schemas.microsoft.com/office/drawing/2014/main" id="{679970D4-80CA-298F-ECD2-6E300B847284}"/>
              </a:ext>
            </a:extLst>
          </p:cNvPr>
          <p:cNvSpPr txBox="1"/>
          <p:nvPr/>
        </p:nvSpPr>
        <p:spPr>
          <a:xfrm>
            <a:off x="2796770" y="8022074"/>
            <a:ext cx="1728470" cy="355600"/>
          </a:xfrm>
          <a:prstGeom prst="rect">
            <a:avLst/>
          </a:prstGeom>
        </p:spPr>
        <p:txBody>
          <a:bodyPr vert="horz" wrap="square" lIns="0" tIns="15240" rIns="0" bIns="0" rtlCol="0">
            <a:spAutoFit/>
          </a:bodyPr>
          <a:lstStyle/>
          <a:p>
            <a:pPr algn="ctr">
              <a:spcBef>
                <a:spcPts val="120"/>
              </a:spcBef>
              <a:buNone/>
            </a:pPr>
            <a:r>
              <a:rPr lang="en-US" sz="900" b="1" spc="-10">
                <a:solidFill>
                  <a:srgbClr val="F1A44D"/>
                </a:solidFill>
                <a:effectLst/>
                <a:latin typeface="Arial" panose="020B0604020202020204" pitchFamily="34" charset="0"/>
                <a:ea typeface="Times New Roman" panose="02020603050405020304" pitchFamily="18" charset="0"/>
              </a:rPr>
              <a:t>DECAGON</a:t>
            </a:r>
            <a:endParaRPr lang="en-IL" sz="1100">
              <a:effectLst/>
              <a:latin typeface="Times New Roman" panose="02020603050405020304" pitchFamily="18" charset="0"/>
              <a:ea typeface="Times New Roman" panose="02020603050405020304" pitchFamily="18" charset="0"/>
            </a:endParaRPr>
          </a:p>
          <a:p>
            <a:pPr algn="ctr">
              <a:spcBef>
                <a:spcPts val="40"/>
              </a:spcBef>
              <a:buNone/>
            </a:pPr>
            <a:r>
              <a:rPr lang="en-US" sz="600">
                <a:solidFill>
                  <a:srgbClr val="343435"/>
                </a:solidFill>
                <a:effectLst/>
                <a:latin typeface="Tahoma" panose="020B0604030504040204" pitchFamily="34" charset="0"/>
                <a:ea typeface="Times New Roman" panose="02020603050405020304" pitchFamily="18" charset="0"/>
              </a:rPr>
              <a:t>10</a:t>
            </a:r>
            <a:r>
              <a:rPr lang="en-US" sz="600" spc="-25">
                <a:solidFill>
                  <a:srgbClr val="343435"/>
                </a:solidFill>
                <a:effectLst/>
                <a:latin typeface="Tahoma" panose="020B0604030504040204" pitchFamily="34" charset="0"/>
                <a:ea typeface="Times New Roman" panose="02020603050405020304" pitchFamily="18" charset="0"/>
              </a:rPr>
              <a:t> </a:t>
            </a:r>
            <a:r>
              <a:rPr lang="en-US" sz="600" spc="-10">
                <a:solidFill>
                  <a:srgbClr val="343435"/>
                </a:solidFill>
                <a:effectLst/>
                <a:latin typeface="Tahoma" panose="020B0604030504040204" pitchFamily="34" charset="0"/>
                <a:ea typeface="Times New Roman" panose="02020603050405020304" pitchFamily="18" charset="0"/>
              </a:rPr>
              <a:t>Sides</a:t>
            </a:r>
            <a:endParaRPr lang="en-IL" sz="1100">
              <a:effectLst/>
              <a:latin typeface="Times New Roman" panose="02020603050405020304" pitchFamily="18" charset="0"/>
              <a:ea typeface="Times New Roman" panose="02020603050405020304" pitchFamily="18" charset="0"/>
            </a:endParaRPr>
          </a:p>
          <a:p>
            <a:pPr algn="ctr">
              <a:spcBef>
                <a:spcPts val="35"/>
              </a:spcBef>
            </a:pPr>
            <a:r>
              <a:rPr lang="en-US" sz="600">
                <a:solidFill>
                  <a:srgbClr val="343435"/>
                </a:solidFill>
                <a:effectLst/>
                <a:latin typeface="Tahoma" panose="020B0604030504040204" pitchFamily="34" charset="0"/>
                <a:ea typeface="Times New Roman" panose="02020603050405020304" pitchFamily="18" charset="0"/>
              </a:rPr>
              <a:t>A</a:t>
            </a:r>
            <a:r>
              <a:rPr lang="en-US" sz="600" spc="-20">
                <a:solidFill>
                  <a:srgbClr val="343435"/>
                </a:solidFill>
                <a:effectLst/>
                <a:latin typeface="Tahoma" panose="020B0604030504040204" pitchFamily="34" charset="0"/>
                <a:ea typeface="Times New Roman" panose="02020603050405020304" pitchFamily="18" charset="0"/>
              </a:rPr>
              <a:t> </a:t>
            </a:r>
            <a:r>
              <a:rPr lang="en-US" sz="600" spc="-120">
                <a:solidFill>
                  <a:srgbClr val="343435"/>
                </a:solidFill>
                <a:effectLst/>
                <a:latin typeface="Tahoma" panose="020B0604030504040204" pitchFamily="34" charset="0"/>
                <a:ea typeface="Times New Roman" panose="02020603050405020304" pitchFamily="18" charset="0"/>
              </a:rPr>
              <a:t>=</a:t>
            </a:r>
            <a:r>
              <a:rPr lang="en-US" sz="600" spc="-15">
                <a:solidFill>
                  <a:srgbClr val="343435"/>
                </a:solidFill>
                <a:effectLst/>
                <a:latin typeface="Tahoma" panose="020B0604030504040204" pitchFamily="34" charset="0"/>
                <a:ea typeface="Times New Roman" panose="02020603050405020304" pitchFamily="18" charset="0"/>
              </a:rPr>
              <a:t> </a:t>
            </a:r>
            <a:r>
              <a:rPr lang="en-US" sz="600">
                <a:solidFill>
                  <a:srgbClr val="343435"/>
                </a:solidFill>
                <a:effectLst/>
                <a:latin typeface="Tahoma" panose="020B0604030504040204" pitchFamily="34" charset="0"/>
                <a:ea typeface="Times New Roman" panose="02020603050405020304" pitchFamily="18" charset="0"/>
              </a:rPr>
              <a:t>14.17”</a:t>
            </a:r>
            <a:r>
              <a:rPr lang="en-US" sz="600" spc="215">
                <a:solidFill>
                  <a:srgbClr val="343435"/>
                </a:solidFill>
                <a:effectLst/>
                <a:latin typeface="Tahoma" panose="020B0604030504040204" pitchFamily="34" charset="0"/>
                <a:ea typeface="Times New Roman" panose="02020603050405020304" pitchFamily="18" charset="0"/>
              </a:rPr>
              <a:t> </a:t>
            </a:r>
            <a:r>
              <a:rPr lang="en-US" sz="600" spc="70">
                <a:solidFill>
                  <a:srgbClr val="343435"/>
                </a:solidFill>
                <a:effectLst/>
                <a:latin typeface="Tahoma" panose="020B0604030504040204" pitchFamily="34" charset="0"/>
                <a:ea typeface="Times New Roman" panose="02020603050405020304" pitchFamily="18" charset="0"/>
              </a:rPr>
              <a:t>B</a:t>
            </a:r>
            <a:r>
              <a:rPr lang="en-US" sz="600" spc="-20">
                <a:solidFill>
                  <a:srgbClr val="343435"/>
                </a:solidFill>
                <a:effectLst/>
                <a:latin typeface="Tahoma" panose="020B0604030504040204" pitchFamily="34" charset="0"/>
                <a:ea typeface="Times New Roman" panose="02020603050405020304" pitchFamily="18" charset="0"/>
              </a:rPr>
              <a:t> </a:t>
            </a:r>
            <a:r>
              <a:rPr lang="en-US" sz="600" spc="-120">
                <a:solidFill>
                  <a:srgbClr val="343435"/>
                </a:solidFill>
                <a:effectLst/>
                <a:latin typeface="Tahoma" panose="020B0604030504040204" pitchFamily="34" charset="0"/>
                <a:ea typeface="Times New Roman" panose="02020603050405020304" pitchFamily="18" charset="0"/>
              </a:rPr>
              <a:t>=</a:t>
            </a:r>
            <a:r>
              <a:rPr lang="en-US" sz="600" spc="-15">
                <a:solidFill>
                  <a:srgbClr val="343435"/>
                </a:solidFill>
                <a:effectLst/>
                <a:latin typeface="Tahoma" panose="020B0604030504040204" pitchFamily="34" charset="0"/>
                <a:ea typeface="Times New Roman" panose="02020603050405020304" pitchFamily="18" charset="0"/>
              </a:rPr>
              <a:t> </a:t>
            </a:r>
            <a:r>
              <a:rPr lang="en-US" sz="600">
                <a:solidFill>
                  <a:srgbClr val="343435"/>
                </a:solidFill>
                <a:effectLst/>
                <a:latin typeface="Tahoma" panose="020B0604030504040204" pitchFamily="34" charset="0"/>
                <a:ea typeface="Times New Roman" panose="02020603050405020304" pitchFamily="18" charset="0"/>
              </a:rPr>
              <a:t>13.38”</a:t>
            </a:r>
            <a:r>
              <a:rPr lang="en-US" sz="600" spc="215">
                <a:solidFill>
                  <a:srgbClr val="343435"/>
                </a:solidFill>
                <a:effectLst/>
                <a:latin typeface="Tahoma" panose="020B0604030504040204" pitchFamily="34" charset="0"/>
                <a:ea typeface="Times New Roman" panose="02020603050405020304" pitchFamily="18" charset="0"/>
              </a:rPr>
              <a:t> </a:t>
            </a:r>
            <a:r>
              <a:rPr lang="en-US" sz="600" spc="95">
                <a:solidFill>
                  <a:srgbClr val="343435"/>
                </a:solidFill>
                <a:effectLst/>
                <a:latin typeface="Tahoma" panose="020B0604030504040204" pitchFamily="34" charset="0"/>
                <a:ea typeface="Times New Roman" panose="02020603050405020304" pitchFamily="18" charset="0"/>
              </a:rPr>
              <a:t>C</a:t>
            </a:r>
            <a:r>
              <a:rPr lang="en-US" sz="600" spc="-20">
                <a:solidFill>
                  <a:srgbClr val="343435"/>
                </a:solidFill>
                <a:effectLst/>
                <a:latin typeface="Tahoma" panose="020B0604030504040204" pitchFamily="34" charset="0"/>
                <a:ea typeface="Times New Roman" panose="02020603050405020304" pitchFamily="18" charset="0"/>
              </a:rPr>
              <a:t> </a:t>
            </a:r>
            <a:r>
              <a:rPr lang="en-US" sz="600" spc="-120">
                <a:solidFill>
                  <a:srgbClr val="343435"/>
                </a:solidFill>
                <a:effectLst/>
                <a:latin typeface="Tahoma" panose="020B0604030504040204" pitchFamily="34" charset="0"/>
                <a:ea typeface="Times New Roman" panose="02020603050405020304" pitchFamily="18" charset="0"/>
              </a:rPr>
              <a:t>=</a:t>
            </a:r>
            <a:r>
              <a:rPr lang="en-US" sz="600" spc="-15">
                <a:solidFill>
                  <a:srgbClr val="343435"/>
                </a:solidFill>
                <a:effectLst/>
                <a:latin typeface="Tahoma" panose="020B0604030504040204" pitchFamily="34" charset="0"/>
                <a:ea typeface="Times New Roman" panose="02020603050405020304" pitchFamily="18" charset="0"/>
              </a:rPr>
              <a:t> </a:t>
            </a:r>
            <a:r>
              <a:rPr lang="en-US" sz="600" spc="-10">
                <a:solidFill>
                  <a:srgbClr val="343435"/>
                </a:solidFill>
                <a:effectLst/>
                <a:latin typeface="Tahoma" panose="020B0604030504040204" pitchFamily="34" charset="0"/>
                <a:ea typeface="Times New Roman" panose="02020603050405020304" pitchFamily="18" charset="0"/>
              </a:rPr>
              <a:t>10.23”</a:t>
            </a:r>
            <a:endParaRPr lang="en-IL" sz="1100">
              <a:effectLst/>
              <a:latin typeface="Times New Roman" panose="02020603050405020304" pitchFamily="18" charset="0"/>
              <a:ea typeface="Times New Roman" panose="02020603050405020304" pitchFamily="18" charset="0"/>
            </a:endParaRPr>
          </a:p>
        </p:txBody>
      </p:sp>
      <p:sp>
        <p:nvSpPr>
          <p:cNvPr id="46" name="object 82">
            <a:extLst>
              <a:ext uri="{FF2B5EF4-FFF2-40B4-BE49-F238E27FC236}">
                <a16:creationId xmlns:a16="http://schemas.microsoft.com/office/drawing/2014/main" id="{D6BED97C-3917-E086-C637-C644245168C0}"/>
              </a:ext>
            </a:extLst>
          </p:cNvPr>
          <p:cNvSpPr txBox="1"/>
          <p:nvPr/>
        </p:nvSpPr>
        <p:spPr>
          <a:xfrm>
            <a:off x="5294834" y="7981330"/>
            <a:ext cx="1728470" cy="389890"/>
          </a:xfrm>
          <a:prstGeom prst="rect">
            <a:avLst/>
          </a:prstGeom>
        </p:spPr>
        <p:txBody>
          <a:bodyPr vert="horz" wrap="square" lIns="0" tIns="32384" rIns="0" bIns="0" rtlCol="0">
            <a:spAutoFit/>
          </a:bodyPr>
          <a:lstStyle/>
          <a:p>
            <a:pPr algn="ctr">
              <a:spcBef>
                <a:spcPts val="255"/>
              </a:spcBef>
              <a:buNone/>
            </a:pPr>
            <a:r>
              <a:rPr lang="en-US" sz="900" b="1" spc="-10">
                <a:solidFill>
                  <a:srgbClr val="F1A44D"/>
                </a:solidFill>
                <a:effectLst/>
                <a:latin typeface="Arial" panose="020B0604020202020204" pitchFamily="34" charset="0"/>
                <a:ea typeface="Times New Roman" panose="02020603050405020304" pitchFamily="18" charset="0"/>
              </a:rPr>
              <a:t>DODECAGON</a:t>
            </a:r>
            <a:endParaRPr lang="en-IL" sz="1100">
              <a:effectLst/>
              <a:latin typeface="Times New Roman" panose="02020603050405020304" pitchFamily="18" charset="0"/>
              <a:ea typeface="Times New Roman" panose="02020603050405020304" pitchFamily="18" charset="0"/>
            </a:endParaRPr>
          </a:p>
          <a:p>
            <a:pPr algn="ctr">
              <a:spcBef>
                <a:spcPts val="90"/>
              </a:spcBef>
              <a:buNone/>
            </a:pPr>
            <a:r>
              <a:rPr lang="en-US" sz="550">
                <a:solidFill>
                  <a:srgbClr val="343435"/>
                </a:solidFill>
                <a:effectLst/>
                <a:latin typeface="Tahoma" panose="020B0604030504040204" pitchFamily="34" charset="0"/>
                <a:ea typeface="Times New Roman" panose="02020603050405020304" pitchFamily="18" charset="0"/>
              </a:rPr>
              <a:t>12</a:t>
            </a:r>
            <a:r>
              <a:rPr lang="en-US" sz="550" spc="-30">
                <a:solidFill>
                  <a:srgbClr val="343435"/>
                </a:solidFill>
                <a:effectLst/>
                <a:latin typeface="Tahoma" panose="020B0604030504040204" pitchFamily="34" charset="0"/>
                <a:ea typeface="Times New Roman" panose="02020603050405020304" pitchFamily="18" charset="0"/>
              </a:rPr>
              <a:t> </a:t>
            </a:r>
            <a:r>
              <a:rPr lang="en-US" sz="550" spc="-20">
                <a:solidFill>
                  <a:srgbClr val="343435"/>
                </a:solidFill>
                <a:effectLst/>
                <a:latin typeface="Tahoma" panose="020B0604030504040204" pitchFamily="34" charset="0"/>
                <a:ea typeface="Times New Roman" panose="02020603050405020304" pitchFamily="18" charset="0"/>
              </a:rPr>
              <a:t>Sides</a:t>
            </a:r>
            <a:endParaRPr lang="en-IL" sz="1100">
              <a:effectLst/>
              <a:latin typeface="Times New Roman" panose="02020603050405020304" pitchFamily="18" charset="0"/>
              <a:ea typeface="Times New Roman" panose="02020603050405020304" pitchFamily="18" charset="0"/>
            </a:endParaRPr>
          </a:p>
          <a:p>
            <a:pPr algn="ctr">
              <a:spcBef>
                <a:spcPts val="45"/>
              </a:spcBef>
            </a:pPr>
            <a:r>
              <a:rPr lang="en-US" sz="600">
                <a:solidFill>
                  <a:srgbClr val="343435"/>
                </a:solidFill>
                <a:effectLst/>
                <a:latin typeface="Tahoma" panose="020B0604030504040204" pitchFamily="34" charset="0"/>
                <a:ea typeface="Times New Roman" panose="02020603050405020304" pitchFamily="18" charset="0"/>
              </a:rPr>
              <a:t>A</a:t>
            </a:r>
            <a:r>
              <a:rPr lang="en-US" sz="600" spc="-20">
                <a:solidFill>
                  <a:srgbClr val="343435"/>
                </a:solidFill>
                <a:effectLst/>
                <a:latin typeface="Tahoma" panose="020B0604030504040204" pitchFamily="34" charset="0"/>
                <a:ea typeface="Times New Roman" panose="02020603050405020304" pitchFamily="18" charset="0"/>
              </a:rPr>
              <a:t> </a:t>
            </a:r>
            <a:r>
              <a:rPr lang="en-US" sz="600" spc="-120">
                <a:solidFill>
                  <a:srgbClr val="343435"/>
                </a:solidFill>
                <a:effectLst/>
                <a:latin typeface="Tahoma" panose="020B0604030504040204" pitchFamily="34" charset="0"/>
                <a:ea typeface="Times New Roman" panose="02020603050405020304" pitchFamily="18" charset="0"/>
              </a:rPr>
              <a:t>=</a:t>
            </a:r>
            <a:r>
              <a:rPr lang="en-US" sz="600" spc="-15">
                <a:solidFill>
                  <a:srgbClr val="343435"/>
                </a:solidFill>
                <a:effectLst/>
                <a:latin typeface="Tahoma" panose="020B0604030504040204" pitchFamily="34" charset="0"/>
                <a:ea typeface="Times New Roman" panose="02020603050405020304" pitchFamily="18" charset="0"/>
              </a:rPr>
              <a:t> </a:t>
            </a:r>
            <a:r>
              <a:rPr lang="en-US" sz="600">
                <a:solidFill>
                  <a:srgbClr val="343435"/>
                </a:solidFill>
                <a:effectLst/>
                <a:latin typeface="Tahoma" panose="020B0604030504040204" pitchFamily="34" charset="0"/>
                <a:ea typeface="Times New Roman" panose="02020603050405020304" pitchFamily="18" charset="0"/>
              </a:rPr>
              <a:t>16.14”</a:t>
            </a:r>
            <a:r>
              <a:rPr lang="en-US" sz="600" spc="215">
                <a:solidFill>
                  <a:srgbClr val="343435"/>
                </a:solidFill>
                <a:effectLst/>
                <a:latin typeface="Tahoma" panose="020B0604030504040204" pitchFamily="34" charset="0"/>
                <a:ea typeface="Times New Roman" panose="02020603050405020304" pitchFamily="18" charset="0"/>
              </a:rPr>
              <a:t> </a:t>
            </a:r>
            <a:r>
              <a:rPr lang="en-US" sz="600" spc="70">
                <a:solidFill>
                  <a:srgbClr val="343435"/>
                </a:solidFill>
                <a:effectLst/>
                <a:latin typeface="Tahoma" panose="020B0604030504040204" pitchFamily="34" charset="0"/>
                <a:ea typeface="Times New Roman" panose="02020603050405020304" pitchFamily="18" charset="0"/>
              </a:rPr>
              <a:t>B</a:t>
            </a:r>
            <a:r>
              <a:rPr lang="en-US" sz="600" spc="-20">
                <a:solidFill>
                  <a:srgbClr val="343435"/>
                </a:solidFill>
                <a:effectLst/>
                <a:latin typeface="Tahoma" panose="020B0604030504040204" pitchFamily="34" charset="0"/>
                <a:ea typeface="Times New Roman" panose="02020603050405020304" pitchFamily="18" charset="0"/>
              </a:rPr>
              <a:t> </a:t>
            </a:r>
            <a:r>
              <a:rPr lang="en-US" sz="600" spc="-120">
                <a:solidFill>
                  <a:srgbClr val="343435"/>
                </a:solidFill>
                <a:effectLst/>
                <a:latin typeface="Tahoma" panose="020B0604030504040204" pitchFamily="34" charset="0"/>
                <a:ea typeface="Times New Roman" panose="02020603050405020304" pitchFamily="18" charset="0"/>
              </a:rPr>
              <a:t>=</a:t>
            </a:r>
            <a:r>
              <a:rPr lang="en-US" sz="600" spc="-15">
                <a:solidFill>
                  <a:srgbClr val="343435"/>
                </a:solidFill>
                <a:effectLst/>
                <a:latin typeface="Tahoma" panose="020B0604030504040204" pitchFamily="34" charset="0"/>
                <a:ea typeface="Times New Roman" panose="02020603050405020304" pitchFamily="18" charset="0"/>
              </a:rPr>
              <a:t> </a:t>
            </a:r>
            <a:r>
              <a:rPr lang="en-US" sz="600">
                <a:solidFill>
                  <a:srgbClr val="343435"/>
                </a:solidFill>
                <a:effectLst/>
                <a:latin typeface="Tahoma" panose="020B0604030504040204" pitchFamily="34" charset="0"/>
                <a:ea typeface="Times New Roman" panose="02020603050405020304" pitchFamily="18" charset="0"/>
              </a:rPr>
              <a:t>16.73”</a:t>
            </a:r>
            <a:r>
              <a:rPr lang="en-US" sz="600" spc="215">
                <a:solidFill>
                  <a:srgbClr val="343435"/>
                </a:solidFill>
                <a:effectLst/>
                <a:latin typeface="Tahoma" panose="020B0604030504040204" pitchFamily="34" charset="0"/>
                <a:ea typeface="Times New Roman" panose="02020603050405020304" pitchFamily="18" charset="0"/>
              </a:rPr>
              <a:t> </a:t>
            </a:r>
            <a:r>
              <a:rPr lang="en-US" sz="600" spc="95">
                <a:solidFill>
                  <a:srgbClr val="343435"/>
                </a:solidFill>
                <a:effectLst/>
                <a:latin typeface="Tahoma" panose="020B0604030504040204" pitchFamily="34" charset="0"/>
                <a:ea typeface="Times New Roman" panose="02020603050405020304" pitchFamily="18" charset="0"/>
              </a:rPr>
              <a:t>C</a:t>
            </a:r>
            <a:r>
              <a:rPr lang="en-US" sz="600" spc="-20">
                <a:solidFill>
                  <a:srgbClr val="343435"/>
                </a:solidFill>
                <a:effectLst/>
                <a:latin typeface="Tahoma" panose="020B0604030504040204" pitchFamily="34" charset="0"/>
                <a:ea typeface="Times New Roman" panose="02020603050405020304" pitchFamily="18" charset="0"/>
              </a:rPr>
              <a:t> </a:t>
            </a:r>
            <a:r>
              <a:rPr lang="en-US" sz="600" spc="-120">
                <a:solidFill>
                  <a:srgbClr val="343435"/>
                </a:solidFill>
                <a:effectLst/>
                <a:latin typeface="Tahoma" panose="020B0604030504040204" pitchFamily="34" charset="0"/>
                <a:ea typeface="Times New Roman" panose="02020603050405020304" pitchFamily="18" charset="0"/>
              </a:rPr>
              <a:t>=</a:t>
            </a:r>
            <a:r>
              <a:rPr lang="en-US" sz="600" spc="-15">
                <a:solidFill>
                  <a:srgbClr val="343435"/>
                </a:solidFill>
                <a:effectLst/>
                <a:latin typeface="Tahoma" panose="020B0604030504040204" pitchFamily="34" charset="0"/>
                <a:ea typeface="Times New Roman" panose="02020603050405020304" pitchFamily="18" charset="0"/>
              </a:rPr>
              <a:t> </a:t>
            </a:r>
            <a:r>
              <a:rPr lang="en-US" sz="600" spc="-10">
                <a:solidFill>
                  <a:srgbClr val="343435"/>
                </a:solidFill>
                <a:effectLst/>
                <a:latin typeface="Tahoma" panose="020B0604030504040204" pitchFamily="34" charset="0"/>
                <a:ea typeface="Times New Roman" panose="02020603050405020304" pitchFamily="18" charset="0"/>
              </a:rPr>
              <a:t>12.99”</a:t>
            </a:r>
            <a:endParaRPr lang="en-IL" sz="1100">
              <a:effectLst/>
              <a:latin typeface="Times New Roman" panose="02020603050405020304" pitchFamily="18" charset="0"/>
              <a:ea typeface="Times New Roman" panose="02020603050405020304" pitchFamily="18" charset="0"/>
            </a:endParaRPr>
          </a:p>
        </p:txBody>
      </p:sp>
      <p:grpSp>
        <p:nvGrpSpPr>
          <p:cNvPr id="47" name="object 28">
            <a:extLst>
              <a:ext uri="{FF2B5EF4-FFF2-40B4-BE49-F238E27FC236}">
                <a16:creationId xmlns:a16="http://schemas.microsoft.com/office/drawing/2014/main" id="{1671BF77-AC08-8A5D-0168-44491C10D195}"/>
              </a:ext>
            </a:extLst>
          </p:cNvPr>
          <p:cNvGrpSpPr/>
          <p:nvPr/>
        </p:nvGrpSpPr>
        <p:grpSpPr>
          <a:xfrm>
            <a:off x="2622323" y="5576289"/>
            <a:ext cx="2087598" cy="1166521"/>
            <a:chOff x="1587" y="0"/>
            <a:chExt cx="1193573" cy="646721"/>
          </a:xfrm>
        </p:grpSpPr>
        <p:sp>
          <p:nvSpPr>
            <p:cNvPr id="48" name="object 29">
              <a:extLst>
                <a:ext uri="{FF2B5EF4-FFF2-40B4-BE49-F238E27FC236}">
                  <a16:creationId xmlns:a16="http://schemas.microsoft.com/office/drawing/2014/main" id="{0B329499-F83F-8886-03ED-0E1B4B5BEB76}"/>
                </a:ext>
              </a:extLst>
            </p:cNvPr>
            <p:cNvSpPr/>
            <p:nvPr/>
          </p:nvSpPr>
          <p:spPr>
            <a:xfrm>
              <a:off x="1587" y="2831"/>
              <a:ext cx="0" cy="643890"/>
            </a:xfrm>
            <a:custGeom>
              <a:avLst/>
              <a:gdLst/>
              <a:ahLst/>
              <a:cxnLst/>
              <a:rect l="l" t="t" r="r" b="b"/>
              <a:pathLst>
                <a:path h="643889">
                  <a:moveTo>
                    <a:pt x="0" y="643763"/>
                  </a:moveTo>
                  <a:lnTo>
                    <a:pt x="0" y="0"/>
                  </a:lnTo>
                </a:path>
              </a:pathLst>
            </a:custGeom>
            <a:ln w="3175">
              <a:solidFill>
                <a:srgbClr val="343435"/>
              </a:solidFill>
              <a:prstDash val="lg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49" name="object 30">
              <a:extLst>
                <a:ext uri="{FF2B5EF4-FFF2-40B4-BE49-F238E27FC236}">
                  <a16:creationId xmlns:a16="http://schemas.microsoft.com/office/drawing/2014/main" id="{4B88DB4C-51C0-5AEA-BCBA-EA1A5FD5EA71}"/>
                </a:ext>
              </a:extLst>
            </p:cNvPr>
            <p:cNvSpPr/>
            <p:nvPr/>
          </p:nvSpPr>
          <p:spPr>
            <a:xfrm>
              <a:off x="1195160" y="2831"/>
              <a:ext cx="0" cy="643890"/>
            </a:xfrm>
            <a:custGeom>
              <a:avLst/>
              <a:gdLst/>
              <a:ahLst/>
              <a:cxnLst/>
              <a:rect l="l" t="t" r="r" b="b"/>
              <a:pathLst>
                <a:path h="643889">
                  <a:moveTo>
                    <a:pt x="0" y="643763"/>
                  </a:moveTo>
                  <a:lnTo>
                    <a:pt x="0" y="0"/>
                  </a:lnTo>
                </a:path>
              </a:pathLst>
            </a:custGeom>
            <a:ln w="3175">
              <a:solidFill>
                <a:srgbClr val="343435"/>
              </a:solidFill>
              <a:prstDash val="lg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50" name="object 31">
              <a:extLst>
                <a:ext uri="{FF2B5EF4-FFF2-40B4-BE49-F238E27FC236}">
                  <a16:creationId xmlns:a16="http://schemas.microsoft.com/office/drawing/2014/main" id="{125185D9-ABA1-AEE5-0C6A-493C73DABCE3}"/>
                </a:ext>
              </a:extLst>
            </p:cNvPr>
            <p:cNvSpPr/>
            <p:nvPr/>
          </p:nvSpPr>
          <p:spPr>
            <a:xfrm>
              <a:off x="16114" y="26590"/>
              <a:ext cx="1164590" cy="0"/>
            </a:xfrm>
            <a:custGeom>
              <a:avLst/>
              <a:gdLst/>
              <a:ahLst/>
              <a:cxnLst/>
              <a:rect l="l" t="t" r="r" b="b"/>
              <a:pathLst>
                <a:path w="1164590">
                  <a:moveTo>
                    <a:pt x="0" y="0"/>
                  </a:moveTo>
                  <a:lnTo>
                    <a:pt x="499455" y="0"/>
                  </a:lnTo>
                </a:path>
                <a:path w="1164590">
                  <a:moveTo>
                    <a:pt x="698324" y="0"/>
                  </a:moveTo>
                  <a:lnTo>
                    <a:pt x="1164501" y="0"/>
                  </a:lnTo>
                </a:path>
              </a:pathLst>
            </a:custGeom>
            <a:ln w="6350">
              <a:solidFill>
                <a:srgbClr val="34343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51" name="object 32">
              <a:extLst>
                <a:ext uri="{FF2B5EF4-FFF2-40B4-BE49-F238E27FC236}">
                  <a16:creationId xmlns:a16="http://schemas.microsoft.com/office/drawing/2014/main" id="{DD9CBCD7-A577-E22D-C30E-C33F632B595E}"/>
                </a:ext>
              </a:extLst>
            </p:cNvPr>
            <p:cNvSpPr/>
            <p:nvPr/>
          </p:nvSpPr>
          <p:spPr>
            <a:xfrm>
              <a:off x="9220" y="635"/>
              <a:ext cx="1178560" cy="52069"/>
            </a:xfrm>
            <a:custGeom>
              <a:avLst/>
              <a:gdLst/>
              <a:ahLst/>
              <a:cxnLst/>
              <a:rect l="l" t="t" r="r" b="b"/>
              <a:pathLst>
                <a:path w="1178559" h="52069">
                  <a:moveTo>
                    <a:pt x="32258" y="4648"/>
                  </a:moveTo>
                  <a:lnTo>
                    <a:pt x="27927" y="0"/>
                  </a:lnTo>
                  <a:lnTo>
                    <a:pt x="0" y="25971"/>
                  </a:lnTo>
                  <a:lnTo>
                    <a:pt x="27927" y="51930"/>
                  </a:lnTo>
                  <a:lnTo>
                    <a:pt x="32258" y="47282"/>
                  </a:lnTo>
                  <a:lnTo>
                    <a:pt x="9321" y="25971"/>
                  </a:lnTo>
                  <a:lnTo>
                    <a:pt x="32258" y="4648"/>
                  </a:lnTo>
                  <a:close/>
                </a:path>
                <a:path w="1178559" h="52069">
                  <a:moveTo>
                    <a:pt x="1178267" y="25971"/>
                  </a:moveTo>
                  <a:lnTo>
                    <a:pt x="1150340" y="0"/>
                  </a:lnTo>
                  <a:lnTo>
                    <a:pt x="1146009" y="4648"/>
                  </a:lnTo>
                  <a:lnTo>
                    <a:pt x="1168946" y="25971"/>
                  </a:lnTo>
                  <a:lnTo>
                    <a:pt x="1146009" y="47282"/>
                  </a:lnTo>
                  <a:lnTo>
                    <a:pt x="1150340" y="51930"/>
                  </a:lnTo>
                  <a:lnTo>
                    <a:pt x="1178267" y="25971"/>
                  </a:lnTo>
                  <a:close/>
                </a:path>
              </a:pathLst>
            </a:custGeom>
            <a:solidFill>
              <a:srgbClr val="34343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52" name="object 33">
              <a:extLst>
                <a:ext uri="{FF2B5EF4-FFF2-40B4-BE49-F238E27FC236}">
                  <a16:creationId xmlns:a16="http://schemas.microsoft.com/office/drawing/2014/main" id="{DB90B476-FA77-259A-1156-61367CB88105}"/>
                </a:ext>
              </a:extLst>
            </p:cNvPr>
            <p:cNvSpPr/>
            <p:nvPr/>
          </p:nvSpPr>
          <p:spPr>
            <a:xfrm>
              <a:off x="515569" y="0"/>
              <a:ext cx="199390" cy="83185"/>
            </a:xfrm>
            <a:custGeom>
              <a:avLst/>
              <a:gdLst/>
              <a:ahLst/>
              <a:cxnLst/>
              <a:rect l="l" t="t" r="r" b="b"/>
              <a:pathLst>
                <a:path w="199389" h="83184">
                  <a:moveTo>
                    <a:pt x="198869" y="0"/>
                  </a:moveTo>
                  <a:lnTo>
                    <a:pt x="0" y="0"/>
                  </a:lnTo>
                  <a:lnTo>
                    <a:pt x="0" y="82638"/>
                  </a:lnTo>
                  <a:lnTo>
                    <a:pt x="198869" y="82638"/>
                  </a:lnTo>
                  <a:lnTo>
                    <a:pt x="19886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grpSp>
      <p:grpSp>
        <p:nvGrpSpPr>
          <p:cNvPr id="53" name="object 28">
            <a:extLst>
              <a:ext uri="{FF2B5EF4-FFF2-40B4-BE49-F238E27FC236}">
                <a16:creationId xmlns:a16="http://schemas.microsoft.com/office/drawing/2014/main" id="{04258721-2AA5-79E0-09CC-6DAFC08403A1}"/>
              </a:ext>
            </a:extLst>
          </p:cNvPr>
          <p:cNvGrpSpPr/>
          <p:nvPr/>
        </p:nvGrpSpPr>
        <p:grpSpPr>
          <a:xfrm>
            <a:off x="4869549" y="5287153"/>
            <a:ext cx="2553374" cy="1162583"/>
            <a:chOff x="1587" y="0"/>
            <a:chExt cx="1193573" cy="646721"/>
          </a:xfrm>
        </p:grpSpPr>
        <p:sp>
          <p:nvSpPr>
            <p:cNvPr id="54" name="object 29">
              <a:extLst>
                <a:ext uri="{FF2B5EF4-FFF2-40B4-BE49-F238E27FC236}">
                  <a16:creationId xmlns:a16="http://schemas.microsoft.com/office/drawing/2014/main" id="{176EB445-04ED-4AF5-8D70-4502FEE1E012}"/>
                </a:ext>
              </a:extLst>
            </p:cNvPr>
            <p:cNvSpPr/>
            <p:nvPr/>
          </p:nvSpPr>
          <p:spPr>
            <a:xfrm>
              <a:off x="1587" y="2831"/>
              <a:ext cx="0" cy="643890"/>
            </a:xfrm>
            <a:custGeom>
              <a:avLst/>
              <a:gdLst/>
              <a:ahLst/>
              <a:cxnLst/>
              <a:rect l="l" t="t" r="r" b="b"/>
              <a:pathLst>
                <a:path h="643889">
                  <a:moveTo>
                    <a:pt x="0" y="643763"/>
                  </a:moveTo>
                  <a:lnTo>
                    <a:pt x="0" y="0"/>
                  </a:lnTo>
                </a:path>
              </a:pathLst>
            </a:custGeom>
            <a:ln w="3175">
              <a:solidFill>
                <a:srgbClr val="343435"/>
              </a:solidFill>
              <a:prstDash val="lg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55" name="object 30">
              <a:extLst>
                <a:ext uri="{FF2B5EF4-FFF2-40B4-BE49-F238E27FC236}">
                  <a16:creationId xmlns:a16="http://schemas.microsoft.com/office/drawing/2014/main" id="{FFD043A3-1901-02D4-8FC1-6D76922312C2}"/>
                </a:ext>
              </a:extLst>
            </p:cNvPr>
            <p:cNvSpPr/>
            <p:nvPr/>
          </p:nvSpPr>
          <p:spPr>
            <a:xfrm>
              <a:off x="1195160" y="2831"/>
              <a:ext cx="0" cy="643890"/>
            </a:xfrm>
            <a:custGeom>
              <a:avLst/>
              <a:gdLst/>
              <a:ahLst/>
              <a:cxnLst/>
              <a:rect l="l" t="t" r="r" b="b"/>
              <a:pathLst>
                <a:path h="643889">
                  <a:moveTo>
                    <a:pt x="0" y="643763"/>
                  </a:moveTo>
                  <a:lnTo>
                    <a:pt x="0" y="0"/>
                  </a:lnTo>
                </a:path>
              </a:pathLst>
            </a:custGeom>
            <a:ln w="3175">
              <a:solidFill>
                <a:srgbClr val="343435"/>
              </a:solidFill>
              <a:prstDash val="lg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56" name="object 31">
              <a:extLst>
                <a:ext uri="{FF2B5EF4-FFF2-40B4-BE49-F238E27FC236}">
                  <a16:creationId xmlns:a16="http://schemas.microsoft.com/office/drawing/2014/main" id="{BF702BBD-0853-FCFE-8A3A-17876663776A}"/>
                </a:ext>
              </a:extLst>
            </p:cNvPr>
            <p:cNvSpPr/>
            <p:nvPr/>
          </p:nvSpPr>
          <p:spPr>
            <a:xfrm>
              <a:off x="16114" y="26590"/>
              <a:ext cx="1164590" cy="0"/>
            </a:xfrm>
            <a:custGeom>
              <a:avLst/>
              <a:gdLst/>
              <a:ahLst/>
              <a:cxnLst/>
              <a:rect l="l" t="t" r="r" b="b"/>
              <a:pathLst>
                <a:path w="1164590">
                  <a:moveTo>
                    <a:pt x="0" y="0"/>
                  </a:moveTo>
                  <a:lnTo>
                    <a:pt x="499455" y="0"/>
                  </a:lnTo>
                </a:path>
                <a:path w="1164590">
                  <a:moveTo>
                    <a:pt x="698324" y="0"/>
                  </a:moveTo>
                  <a:lnTo>
                    <a:pt x="1164501" y="0"/>
                  </a:lnTo>
                </a:path>
              </a:pathLst>
            </a:custGeom>
            <a:ln w="6350">
              <a:solidFill>
                <a:srgbClr val="34343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57" name="object 32">
              <a:extLst>
                <a:ext uri="{FF2B5EF4-FFF2-40B4-BE49-F238E27FC236}">
                  <a16:creationId xmlns:a16="http://schemas.microsoft.com/office/drawing/2014/main" id="{E7C86286-D7E8-7C7C-E8F3-3FCCB7126B10}"/>
                </a:ext>
              </a:extLst>
            </p:cNvPr>
            <p:cNvSpPr/>
            <p:nvPr/>
          </p:nvSpPr>
          <p:spPr>
            <a:xfrm>
              <a:off x="9220" y="635"/>
              <a:ext cx="1178560" cy="52069"/>
            </a:xfrm>
            <a:custGeom>
              <a:avLst/>
              <a:gdLst/>
              <a:ahLst/>
              <a:cxnLst/>
              <a:rect l="l" t="t" r="r" b="b"/>
              <a:pathLst>
                <a:path w="1178559" h="52069">
                  <a:moveTo>
                    <a:pt x="32258" y="4648"/>
                  </a:moveTo>
                  <a:lnTo>
                    <a:pt x="27927" y="0"/>
                  </a:lnTo>
                  <a:lnTo>
                    <a:pt x="0" y="25971"/>
                  </a:lnTo>
                  <a:lnTo>
                    <a:pt x="27927" y="51930"/>
                  </a:lnTo>
                  <a:lnTo>
                    <a:pt x="32258" y="47282"/>
                  </a:lnTo>
                  <a:lnTo>
                    <a:pt x="9321" y="25971"/>
                  </a:lnTo>
                  <a:lnTo>
                    <a:pt x="32258" y="4648"/>
                  </a:lnTo>
                  <a:close/>
                </a:path>
                <a:path w="1178559" h="52069">
                  <a:moveTo>
                    <a:pt x="1178267" y="25971"/>
                  </a:moveTo>
                  <a:lnTo>
                    <a:pt x="1150340" y="0"/>
                  </a:lnTo>
                  <a:lnTo>
                    <a:pt x="1146009" y="4648"/>
                  </a:lnTo>
                  <a:lnTo>
                    <a:pt x="1168946" y="25971"/>
                  </a:lnTo>
                  <a:lnTo>
                    <a:pt x="1146009" y="47282"/>
                  </a:lnTo>
                  <a:lnTo>
                    <a:pt x="1150340" y="51930"/>
                  </a:lnTo>
                  <a:lnTo>
                    <a:pt x="1178267" y="25971"/>
                  </a:lnTo>
                  <a:close/>
                </a:path>
              </a:pathLst>
            </a:custGeom>
            <a:solidFill>
              <a:srgbClr val="34343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58" name="object 33">
              <a:extLst>
                <a:ext uri="{FF2B5EF4-FFF2-40B4-BE49-F238E27FC236}">
                  <a16:creationId xmlns:a16="http://schemas.microsoft.com/office/drawing/2014/main" id="{55076874-02AB-7EE1-D60E-2C9935AEA980}"/>
                </a:ext>
              </a:extLst>
            </p:cNvPr>
            <p:cNvSpPr/>
            <p:nvPr/>
          </p:nvSpPr>
          <p:spPr>
            <a:xfrm>
              <a:off x="515569" y="0"/>
              <a:ext cx="199390" cy="83185"/>
            </a:xfrm>
            <a:custGeom>
              <a:avLst/>
              <a:gdLst/>
              <a:ahLst/>
              <a:cxnLst/>
              <a:rect l="l" t="t" r="r" b="b"/>
              <a:pathLst>
                <a:path w="199389" h="83184">
                  <a:moveTo>
                    <a:pt x="198869" y="0"/>
                  </a:moveTo>
                  <a:lnTo>
                    <a:pt x="0" y="0"/>
                  </a:lnTo>
                  <a:lnTo>
                    <a:pt x="0" y="82638"/>
                  </a:lnTo>
                  <a:lnTo>
                    <a:pt x="198869" y="82638"/>
                  </a:lnTo>
                  <a:lnTo>
                    <a:pt x="19886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grpSp>
      <p:grpSp>
        <p:nvGrpSpPr>
          <p:cNvPr id="59" name="object 28">
            <a:extLst>
              <a:ext uri="{FF2B5EF4-FFF2-40B4-BE49-F238E27FC236}">
                <a16:creationId xmlns:a16="http://schemas.microsoft.com/office/drawing/2014/main" id="{91AB2E94-B739-6054-AE6D-B4F0C2A66B0E}"/>
              </a:ext>
            </a:extLst>
          </p:cNvPr>
          <p:cNvGrpSpPr/>
          <p:nvPr/>
        </p:nvGrpSpPr>
        <p:grpSpPr>
          <a:xfrm>
            <a:off x="5355739" y="2852909"/>
            <a:ext cx="1579474" cy="817976"/>
            <a:chOff x="1587" y="0"/>
            <a:chExt cx="1193573" cy="646721"/>
          </a:xfrm>
        </p:grpSpPr>
        <p:sp>
          <p:nvSpPr>
            <p:cNvPr id="60" name="object 29">
              <a:extLst>
                <a:ext uri="{FF2B5EF4-FFF2-40B4-BE49-F238E27FC236}">
                  <a16:creationId xmlns:a16="http://schemas.microsoft.com/office/drawing/2014/main" id="{59DE6D6D-E900-F887-CBF9-632BC979F65E}"/>
                </a:ext>
              </a:extLst>
            </p:cNvPr>
            <p:cNvSpPr/>
            <p:nvPr/>
          </p:nvSpPr>
          <p:spPr>
            <a:xfrm>
              <a:off x="1587" y="2831"/>
              <a:ext cx="0" cy="643890"/>
            </a:xfrm>
            <a:custGeom>
              <a:avLst/>
              <a:gdLst/>
              <a:ahLst/>
              <a:cxnLst/>
              <a:rect l="l" t="t" r="r" b="b"/>
              <a:pathLst>
                <a:path h="643889">
                  <a:moveTo>
                    <a:pt x="0" y="643763"/>
                  </a:moveTo>
                  <a:lnTo>
                    <a:pt x="0" y="0"/>
                  </a:lnTo>
                </a:path>
              </a:pathLst>
            </a:custGeom>
            <a:ln w="3175">
              <a:solidFill>
                <a:srgbClr val="343435"/>
              </a:solidFill>
              <a:prstDash val="lg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61" name="object 30">
              <a:extLst>
                <a:ext uri="{FF2B5EF4-FFF2-40B4-BE49-F238E27FC236}">
                  <a16:creationId xmlns:a16="http://schemas.microsoft.com/office/drawing/2014/main" id="{5A551B15-43CF-CA28-6882-C7D82D4479EF}"/>
                </a:ext>
              </a:extLst>
            </p:cNvPr>
            <p:cNvSpPr/>
            <p:nvPr/>
          </p:nvSpPr>
          <p:spPr>
            <a:xfrm>
              <a:off x="1195160" y="2831"/>
              <a:ext cx="0" cy="643890"/>
            </a:xfrm>
            <a:custGeom>
              <a:avLst/>
              <a:gdLst/>
              <a:ahLst/>
              <a:cxnLst/>
              <a:rect l="l" t="t" r="r" b="b"/>
              <a:pathLst>
                <a:path h="643889">
                  <a:moveTo>
                    <a:pt x="0" y="643763"/>
                  </a:moveTo>
                  <a:lnTo>
                    <a:pt x="0" y="0"/>
                  </a:lnTo>
                </a:path>
              </a:pathLst>
            </a:custGeom>
            <a:ln w="3175">
              <a:solidFill>
                <a:srgbClr val="343435"/>
              </a:solidFill>
              <a:prstDash val="lg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62" name="object 31">
              <a:extLst>
                <a:ext uri="{FF2B5EF4-FFF2-40B4-BE49-F238E27FC236}">
                  <a16:creationId xmlns:a16="http://schemas.microsoft.com/office/drawing/2014/main" id="{2490EA57-2B27-2DF5-2371-6A01DBC51171}"/>
                </a:ext>
              </a:extLst>
            </p:cNvPr>
            <p:cNvSpPr/>
            <p:nvPr/>
          </p:nvSpPr>
          <p:spPr>
            <a:xfrm>
              <a:off x="16114" y="26590"/>
              <a:ext cx="1164590" cy="0"/>
            </a:xfrm>
            <a:custGeom>
              <a:avLst/>
              <a:gdLst/>
              <a:ahLst/>
              <a:cxnLst/>
              <a:rect l="l" t="t" r="r" b="b"/>
              <a:pathLst>
                <a:path w="1164590">
                  <a:moveTo>
                    <a:pt x="0" y="0"/>
                  </a:moveTo>
                  <a:lnTo>
                    <a:pt x="499455" y="0"/>
                  </a:lnTo>
                </a:path>
                <a:path w="1164590">
                  <a:moveTo>
                    <a:pt x="698324" y="0"/>
                  </a:moveTo>
                  <a:lnTo>
                    <a:pt x="1164501" y="0"/>
                  </a:lnTo>
                </a:path>
              </a:pathLst>
            </a:custGeom>
            <a:ln w="6350">
              <a:solidFill>
                <a:srgbClr val="34343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63" name="object 32">
              <a:extLst>
                <a:ext uri="{FF2B5EF4-FFF2-40B4-BE49-F238E27FC236}">
                  <a16:creationId xmlns:a16="http://schemas.microsoft.com/office/drawing/2014/main" id="{C1E7FDCB-DF9D-BE99-1D2A-DFCDEF2150C1}"/>
                </a:ext>
              </a:extLst>
            </p:cNvPr>
            <p:cNvSpPr/>
            <p:nvPr/>
          </p:nvSpPr>
          <p:spPr>
            <a:xfrm>
              <a:off x="9220" y="635"/>
              <a:ext cx="1178560" cy="52069"/>
            </a:xfrm>
            <a:custGeom>
              <a:avLst/>
              <a:gdLst/>
              <a:ahLst/>
              <a:cxnLst/>
              <a:rect l="l" t="t" r="r" b="b"/>
              <a:pathLst>
                <a:path w="1178559" h="52069">
                  <a:moveTo>
                    <a:pt x="32258" y="4648"/>
                  </a:moveTo>
                  <a:lnTo>
                    <a:pt x="27927" y="0"/>
                  </a:lnTo>
                  <a:lnTo>
                    <a:pt x="0" y="25971"/>
                  </a:lnTo>
                  <a:lnTo>
                    <a:pt x="27927" y="51930"/>
                  </a:lnTo>
                  <a:lnTo>
                    <a:pt x="32258" y="47282"/>
                  </a:lnTo>
                  <a:lnTo>
                    <a:pt x="9321" y="25971"/>
                  </a:lnTo>
                  <a:lnTo>
                    <a:pt x="32258" y="4648"/>
                  </a:lnTo>
                  <a:close/>
                </a:path>
                <a:path w="1178559" h="52069">
                  <a:moveTo>
                    <a:pt x="1178267" y="25971"/>
                  </a:moveTo>
                  <a:lnTo>
                    <a:pt x="1150340" y="0"/>
                  </a:lnTo>
                  <a:lnTo>
                    <a:pt x="1146009" y="4648"/>
                  </a:lnTo>
                  <a:lnTo>
                    <a:pt x="1168946" y="25971"/>
                  </a:lnTo>
                  <a:lnTo>
                    <a:pt x="1146009" y="47282"/>
                  </a:lnTo>
                  <a:lnTo>
                    <a:pt x="1150340" y="51930"/>
                  </a:lnTo>
                  <a:lnTo>
                    <a:pt x="1178267" y="25971"/>
                  </a:lnTo>
                  <a:close/>
                </a:path>
              </a:pathLst>
            </a:custGeom>
            <a:solidFill>
              <a:srgbClr val="34343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64" name="object 33">
              <a:extLst>
                <a:ext uri="{FF2B5EF4-FFF2-40B4-BE49-F238E27FC236}">
                  <a16:creationId xmlns:a16="http://schemas.microsoft.com/office/drawing/2014/main" id="{B92A16AE-F072-2965-9714-3CFC38590944}"/>
                </a:ext>
              </a:extLst>
            </p:cNvPr>
            <p:cNvSpPr/>
            <p:nvPr/>
          </p:nvSpPr>
          <p:spPr>
            <a:xfrm>
              <a:off x="515569" y="0"/>
              <a:ext cx="199390" cy="83185"/>
            </a:xfrm>
            <a:custGeom>
              <a:avLst/>
              <a:gdLst/>
              <a:ahLst/>
              <a:cxnLst/>
              <a:rect l="l" t="t" r="r" b="b"/>
              <a:pathLst>
                <a:path w="199389" h="83184">
                  <a:moveTo>
                    <a:pt x="198869" y="0"/>
                  </a:moveTo>
                  <a:lnTo>
                    <a:pt x="0" y="0"/>
                  </a:lnTo>
                  <a:lnTo>
                    <a:pt x="0" y="82638"/>
                  </a:lnTo>
                  <a:lnTo>
                    <a:pt x="198869" y="82638"/>
                  </a:lnTo>
                  <a:lnTo>
                    <a:pt x="19886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grpSp>
      <p:grpSp>
        <p:nvGrpSpPr>
          <p:cNvPr id="65" name="object 28">
            <a:extLst>
              <a:ext uri="{FF2B5EF4-FFF2-40B4-BE49-F238E27FC236}">
                <a16:creationId xmlns:a16="http://schemas.microsoft.com/office/drawing/2014/main" id="{E5159312-47F5-9219-7171-F2F295B6BC26}"/>
              </a:ext>
            </a:extLst>
          </p:cNvPr>
          <p:cNvGrpSpPr/>
          <p:nvPr/>
        </p:nvGrpSpPr>
        <p:grpSpPr>
          <a:xfrm>
            <a:off x="3030700" y="3111917"/>
            <a:ext cx="1259935" cy="748264"/>
            <a:chOff x="1587" y="0"/>
            <a:chExt cx="1193573" cy="646721"/>
          </a:xfrm>
        </p:grpSpPr>
        <p:sp>
          <p:nvSpPr>
            <p:cNvPr id="66" name="object 29">
              <a:extLst>
                <a:ext uri="{FF2B5EF4-FFF2-40B4-BE49-F238E27FC236}">
                  <a16:creationId xmlns:a16="http://schemas.microsoft.com/office/drawing/2014/main" id="{F0182342-30BB-9D14-4395-3F715B921AF3}"/>
                </a:ext>
              </a:extLst>
            </p:cNvPr>
            <p:cNvSpPr/>
            <p:nvPr/>
          </p:nvSpPr>
          <p:spPr>
            <a:xfrm>
              <a:off x="1587" y="2831"/>
              <a:ext cx="0" cy="643890"/>
            </a:xfrm>
            <a:custGeom>
              <a:avLst/>
              <a:gdLst/>
              <a:ahLst/>
              <a:cxnLst/>
              <a:rect l="l" t="t" r="r" b="b"/>
              <a:pathLst>
                <a:path h="643889">
                  <a:moveTo>
                    <a:pt x="0" y="643763"/>
                  </a:moveTo>
                  <a:lnTo>
                    <a:pt x="0" y="0"/>
                  </a:lnTo>
                </a:path>
              </a:pathLst>
            </a:custGeom>
            <a:ln w="3175">
              <a:solidFill>
                <a:srgbClr val="343435"/>
              </a:solidFill>
              <a:prstDash val="lg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67" name="object 30">
              <a:extLst>
                <a:ext uri="{FF2B5EF4-FFF2-40B4-BE49-F238E27FC236}">
                  <a16:creationId xmlns:a16="http://schemas.microsoft.com/office/drawing/2014/main" id="{0907CCFD-012D-09E8-5DF8-FB8AF4E0725B}"/>
                </a:ext>
              </a:extLst>
            </p:cNvPr>
            <p:cNvSpPr/>
            <p:nvPr/>
          </p:nvSpPr>
          <p:spPr>
            <a:xfrm>
              <a:off x="1195160" y="2831"/>
              <a:ext cx="0" cy="643890"/>
            </a:xfrm>
            <a:custGeom>
              <a:avLst/>
              <a:gdLst/>
              <a:ahLst/>
              <a:cxnLst/>
              <a:rect l="l" t="t" r="r" b="b"/>
              <a:pathLst>
                <a:path h="643889">
                  <a:moveTo>
                    <a:pt x="0" y="643763"/>
                  </a:moveTo>
                  <a:lnTo>
                    <a:pt x="0" y="0"/>
                  </a:lnTo>
                </a:path>
              </a:pathLst>
            </a:custGeom>
            <a:ln w="3175">
              <a:solidFill>
                <a:srgbClr val="343435"/>
              </a:solidFill>
              <a:prstDash val="lg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68" name="object 31">
              <a:extLst>
                <a:ext uri="{FF2B5EF4-FFF2-40B4-BE49-F238E27FC236}">
                  <a16:creationId xmlns:a16="http://schemas.microsoft.com/office/drawing/2014/main" id="{8CB82B5F-8FC5-62F7-BF78-6DFFC9823F03}"/>
                </a:ext>
              </a:extLst>
            </p:cNvPr>
            <p:cNvSpPr/>
            <p:nvPr/>
          </p:nvSpPr>
          <p:spPr>
            <a:xfrm>
              <a:off x="16114" y="26590"/>
              <a:ext cx="1164590" cy="0"/>
            </a:xfrm>
            <a:custGeom>
              <a:avLst/>
              <a:gdLst/>
              <a:ahLst/>
              <a:cxnLst/>
              <a:rect l="l" t="t" r="r" b="b"/>
              <a:pathLst>
                <a:path w="1164590">
                  <a:moveTo>
                    <a:pt x="0" y="0"/>
                  </a:moveTo>
                  <a:lnTo>
                    <a:pt x="499455" y="0"/>
                  </a:lnTo>
                </a:path>
                <a:path w="1164590">
                  <a:moveTo>
                    <a:pt x="698324" y="0"/>
                  </a:moveTo>
                  <a:lnTo>
                    <a:pt x="1164501" y="0"/>
                  </a:lnTo>
                </a:path>
              </a:pathLst>
            </a:custGeom>
            <a:ln w="6350">
              <a:solidFill>
                <a:srgbClr val="34343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69" name="object 32">
              <a:extLst>
                <a:ext uri="{FF2B5EF4-FFF2-40B4-BE49-F238E27FC236}">
                  <a16:creationId xmlns:a16="http://schemas.microsoft.com/office/drawing/2014/main" id="{062B2AD2-AE83-6133-CF1B-703CCDEC672D}"/>
                </a:ext>
              </a:extLst>
            </p:cNvPr>
            <p:cNvSpPr/>
            <p:nvPr/>
          </p:nvSpPr>
          <p:spPr>
            <a:xfrm>
              <a:off x="9220" y="635"/>
              <a:ext cx="1178560" cy="52069"/>
            </a:xfrm>
            <a:custGeom>
              <a:avLst/>
              <a:gdLst/>
              <a:ahLst/>
              <a:cxnLst/>
              <a:rect l="l" t="t" r="r" b="b"/>
              <a:pathLst>
                <a:path w="1178559" h="52069">
                  <a:moveTo>
                    <a:pt x="32258" y="4648"/>
                  </a:moveTo>
                  <a:lnTo>
                    <a:pt x="27927" y="0"/>
                  </a:lnTo>
                  <a:lnTo>
                    <a:pt x="0" y="25971"/>
                  </a:lnTo>
                  <a:lnTo>
                    <a:pt x="27927" y="51930"/>
                  </a:lnTo>
                  <a:lnTo>
                    <a:pt x="32258" y="47282"/>
                  </a:lnTo>
                  <a:lnTo>
                    <a:pt x="9321" y="25971"/>
                  </a:lnTo>
                  <a:lnTo>
                    <a:pt x="32258" y="4648"/>
                  </a:lnTo>
                  <a:close/>
                </a:path>
                <a:path w="1178559" h="52069">
                  <a:moveTo>
                    <a:pt x="1178267" y="25971"/>
                  </a:moveTo>
                  <a:lnTo>
                    <a:pt x="1150340" y="0"/>
                  </a:lnTo>
                  <a:lnTo>
                    <a:pt x="1146009" y="4648"/>
                  </a:lnTo>
                  <a:lnTo>
                    <a:pt x="1168946" y="25971"/>
                  </a:lnTo>
                  <a:lnTo>
                    <a:pt x="1146009" y="47282"/>
                  </a:lnTo>
                  <a:lnTo>
                    <a:pt x="1150340" y="51930"/>
                  </a:lnTo>
                  <a:lnTo>
                    <a:pt x="1178267" y="25971"/>
                  </a:lnTo>
                  <a:close/>
                </a:path>
              </a:pathLst>
            </a:custGeom>
            <a:solidFill>
              <a:srgbClr val="34343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sp>
          <p:nvSpPr>
            <p:cNvPr id="70" name="object 33">
              <a:extLst>
                <a:ext uri="{FF2B5EF4-FFF2-40B4-BE49-F238E27FC236}">
                  <a16:creationId xmlns:a16="http://schemas.microsoft.com/office/drawing/2014/main" id="{5211ACE8-40E4-7880-CABF-0E0673029691}"/>
                </a:ext>
              </a:extLst>
            </p:cNvPr>
            <p:cNvSpPr/>
            <p:nvPr/>
          </p:nvSpPr>
          <p:spPr>
            <a:xfrm>
              <a:off x="515569" y="0"/>
              <a:ext cx="199390" cy="83185"/>
            </a:xfrm>
            <a:custGeom>
              <a:avLst/>
              <a:gdLst/>
              <a:ahLst/>
              <a:cxnLst/>
              <a:rect l="l" t="t" r="r" b="b"/>
              <a:pathLst>
                <a:path w="199389" h="83184">
                  <a:moveTo>
                    <a:pt x="198869" y="0"/>
                  </a:moveTo>
                  <a:lnTo>
                    <a:pt x="0" y="0"/>
                  </a:lnTo>
                  <a:lnTo>
                    <a:pt x="0" y="82638"/>
                  </a:lnTo>
                  <a:lnTo>
                    <a:pt x="198869" y="82638"/>
                  </a:lnTo>
                  <a:lnTo>
                    <a:pt x="19886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Text" lastClr="000000"/>
                </a:solidFill>
                <a:effectLst/>
                <a:uLnTx/>
                <a:uFillTx/>
              </a:endParaRPr>
            </a:p>
          </p:txBody>
        </p:sp>
      </p:grpSp>
      <p:cxnSp>
        <p:nvCxnSpPr>
          <p:cNvPr id="71" name="Straight Connector 70">
            <a:extLst>
              <a:ext uri="{FF2B5EF4-FFF2-40B4-BE49-F238E27FC236}">
                <a16:creationId xmlns:a16="http://schemas.microsoft.com/office/drawing/2014/main" id="{9BE00292-7A96-D294-B13F-9E09B3409D04}"/>
              </a:ext>
            </a:extLst>
          </p:cNvPr>
          <p:cNvCxnSpPr>
            <a:cxnSpLocks/>
          </p:cNvCxnSpPr>
          <p:nvPr/>
        </p:nvCxnSpPr>
        <p:spPr>
          <a:xfrm flipV="1">
            <a:off x="3187243" y="3654122"/>
            <a:ext cx="927235" cy="509988"/>
          </a:xfrm>
          <a:prstGeom prst="line">
            <a:avLst/>
          </a:prstGeom>
          <a:noFill/>
          <a:ln w="6350" cap="flat" cmpd="sng" algn="ctr">
            <a:solidFill>
              <a:srgbClr val="FF0000"/>
            </a:solidFill>
            <a:prstDash val="dash"/>
          </a:ln>
          <a:effectLst/>
        </p:spPr>
      </p:cxnSp>
      <p:cxnSp>
        <p:nvCxnSpPr>
          <p:cNvPr id="72" name="Straight Connector 71">
            <a:extLst>
              <a:ext uri="{FF2B5EF4-FFF2-40B4-BE49-F238E27FC236}">
                <a16:creationId xmlns:a16="http://schemas.microsoft.com/office/drawing/2014/main" id="{72BFDEF9-96DE-E6D1-6644-9E949892F661}"/>
              </a:ext>
            </a:extLst>
          </p:cNvPr>
          <p:cNvCxnSpPr>
            <a:cxnSpLocks/>
          </p:cNvCxnSpPr>
          <p:nvPr/>
        </p:nvCxnSpPr>
        <p:spPr>
          <a:xfrm flipV="1">
            <a:off x="5374963" y="3620391"/>
            <a:ext cx="1560250" cy="556921"/>
          </a:xfrm>
          <a:prstGeom prst="line">
            <a:avLst/>
          </a:prstGeom>
          <a:noFill/>
          <a:ln w="6350" cap="flat" cmpd="sng" algn="ctr">
            <a:solidFill>
              <a:srgbClr val="FF0000"/>
            </a:solidFill>
            <a:prstDash val="dash"/>
          </a:ln>
          <a:effectLst/>
        </p:spPr>
      </p:cxnSp>
      <p:cxnSp>
        <p:nvCxnSpPr>
          <p:cNvPr id="73" name="Straight Connector 72">
            <a:extLst>
              <a:ext uri="{FF2B5EF4-FFF2-40B4-BE49-F238E27FC236}">
                <a16:creationId xmlns:a16="http://schemas.microsoft.com/office/drawing/2014/main" id="{629039CE-CA81-ACD9-299F-01FC689B6B40}"/>
              </a:ext>
            </a:extLst>
          </p:cNvPr>
          <p:cNvCxnSpPr>
            <a:cxnSpLocks/>
          </p:cNvCxnSpPr>
          <p:nvPr/>
        </p:nvCxnSpPr>
        <p:spPr>
          <a:xfrm flipV="1">
            <a:off x="2725918" y="6445798"/>
            <a:ext cx="1856495" cy="584764"/>
          </a:xfrm>
          <a:prstGeom prst="line">
            <a:avLst/>
          </a:prstGeom>
          <a:noFill/>
          <a:ln w="6350" cap="flat" cmpd="sng" algn="ctr">
            <a:solidFill>
              <a:srgbClr val="FF0000"/>
            </a:solidFill>
            <a:prstDash val="dash"/>
          </a:ln>
          <a:effectLst/>
        </p:spPr>
      </p:cxnSp>
      <p:cxnSp>
        <p:nvCxnSpPr>
          <p:cNvPr id="74" name="Straight Connector 73">
            <a:extLst>
              <a:ext uri="{FF2B5EF4-FFF2-40B4-BE49-F238E27FC236}">
                <a16:creationId xmlns:a16="http://schemas.microsoft.com/office/drawing/2014/main" id="{4EFC8CEE-391C-8316-3B22-93944C7F2A0B}"/>
              </a:ext>
            </a:extLst>
          </p:cNvPr>
          <p:cNvCxnSpPr>
            <a:cxnSpLocks/>
          </p:cNvCxnSpPr>
          <p:nvPr/>
        </p:nvCxnSpPr>
        <p:spPr>
          <a:xfrm flipV="1">
            <a:off x="4913577" y="6445798"/>
            <a:ext cx="2493558" cy="584764"/>
          </a:xfrm>
          <a:prstGeom prst="line">
            <a:avLst/>
          </a:prstGeom>
          <a:noFill/>
          <a:ln w="6350" cap="flat" cmpd="sng" algn="ctr">
            <a:solidFill>
              <a:srgbClr val="FF0000"/>
            </a:solidFill>
            <a:prstDash val="dash"/>
          </a:ln>
          <a:effectLst/>
        </p:spPr>
      </p:cxnSp>
      <p:cxnSp>
        <p:nvCxnSpPr>
          <p:cNvPr id="81" name="Straight Connector 80">
            <a:extLst>
              <a:ext uri="{FF2B5EF4-FFF2-40B4-BE49-F238E27FC236}">
                <a16:creationId xmlns:a16="http://schemas.microsoft.com/office/drawing/2014/main" id="{1B042C60-25D2-A49D-D699-422AFBC9AE14}"/>
              </a:ext>
            </a:extLst>
          </p:cNvPr>
          <p:cNvCxnSpPr>
            <a:cxnSpLocks/>
            <a:stCxn id="83" idx="4"/>
            <a:endCxn id="83" idx="0"/>
          </p:cNvCxnSpPr>
          <p:nvPr/>
        </p:nvCxnSpPr>
        <p:spPr>
          <a:xfrm flipV="1">
            <a:off x="3672577" y="5971580"/>
            <a:ext cx="0" cy="1534227"/>
          </a:xfrm>
          <a:prstGeom prst="line">
            <a:avLst/>
          </a:prstGeom>
          <a:noFill/>
          <a:ln w="6350" cap="flat" cmpd="sng" algn="ctr">
            <a:solidFill>
              <a:srgbClr val="FF0000"/>
            </a:solidFill>
            <a:prstDash val="dash"/>
          </a:ln>
          <a:effectLst/>
        </p:spPr>
      </p:cxnSp>
      <p:sp>
        <p:nvSpPr>
          <p:cNvPr id="82" name="Oval 81">
            <a:extLst>
              <a:ext uri="{FF2B5EF4-FFF2-40B4-BE49-F238E27FC236}">
                <a16:creationId xmlns:a16="http://schemas.microsoft.com/office/drawing/2014/main" id="{2F7D2701-8819-8952-CD51-C997CDE19396}"/>
              </a:ext>
            </a:extLst>
          </p:cNvPr>
          <p:cNvSpPr/>
          <p:nvPr/>
        </p:nvSpPr>
        <p:spPr>
          <a:xfrm>
            <a:off x="5484536" y="3316681"/>
            <a:ext cx="1343282" cy="1187207"/>
          </a:xfrm>
          <a:prstGeom prst="ellipse">
            <a:avLst/>
          </a:prstGeom>
          <a:noFill/>
          <a:ln w="6350" cap="flat" cmpd="sng" algn="ctr">
            <a:solidFill>
              <a:srgbClr val="FF0000"/>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3" name="Oval 82">
            <a:extLst>
              <a:ext uri="{FF2B5EF4-FFF2-40B4-BE49-F238E27FC236}">
                <a16:creationId xmlns:a16="http://schemas.microsoft.com/office/drawing/2014/main" id="{A59A6194-F7A5-B7FA-DBD2-1D143B91B879}"/>
              </a:ext>
            </a:extLst>
          </p:cNvPr>
          <p:cNvSpPr/>
          <p:nvPr/>
        </p:nvSpPr>
        <p:spPr>
          <a:xfrm>
            <a:off x="2794860" y="5971580"/>
            <a:ext cx="1755433" cy="1534227"/>
          </a:xfrm>
          <a:prstGeom prst="ellipse">
            <a:avLst/>
          </a:prstGeom>
          <a:noFill/>
          <a:ln w="6350" cap="flat" cmpd="sng" algn="ctr">
            <a:solidFill>
              <a:srgbClr val="FF0000"/>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4" name="Oval 83">
            <a:extLst>
              <a:ext uri="{FF2B5EF4-FFF2-40B4-BE49-F238E27FC236}">
                <a16:creationId xmlns:a16="http://schemas.microsoft.com/office/drawing/2014/main" id="{8C2A1F9C-96B4-4018-60C8-F51F38C9707A}"/>
              </a:ext>
            </a:extLst>
          </p:cNvPr>
          <p:cNvSpPr/>
          <p:nvPr/>
        </p:nvSpPr>
        <p:spPr>
          <a:xfrm>
            <a:off x="5054841" y="5717814"/>
            <a:ext cx="2208454" cy="1968548"/>
          </a:xfrm>
          <a:prstGeom prst="ellipse">
            <a:avLst/>
          </a:prstGeom>
          <a:noFill/>
          <a:ln w="6350" cap="flat" cmpd="sng" algn="ctr">
            <a:solidFill>
              <a:srgbClr val="FF0000"/>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87" name="Straight Connector 86">
            <a:extLst>
              <a:ext uri="{FF2B5EF4-FFF2-40B4-BE49-F238E27FC236}">
                <a16:creationId xmlns:a16="http://schemas.microsoft.com/office/drawing/2014/main" id="{B98D5552-87D8-3D55-168F-DE130FD8FB29}"/>
              </a:ext>
            </a:extLst>
          </p:cNvPr>
          <p:cNvCxnSpPr>
            <a:cxnSpLocks/>
            <a:stCxn id="82" idx="4"/>
            <a:endCxn id="82" idx="0"/>
          </p:cNvCxnSpPr>
          <p:nvPr/>
        </p:nvCxnSpPr>
        <p:spPr>
          <a:xfrm flipV="1">
            <a:off x="6156177" y="3316681"/>
            <a:ext cx="0" cy="1187207"/>
          </a:xfrm>
          <a:prstGeom prst="line">
            <a:avLst/>
          </a:prstGeom>
          <a:noFill/>
          <a:ln w="6350" cap="flat" cmpd="sng" algn="ctr">
            <a:solidFill>
              <a:srgbClr val="FF0000"/>
            </a:solidFill>
            <a:prstDash val="dash"/>
          </a:ln>
          <a:effectLst/>
        </p:spPr>
      </p:cxnSp>
      <p:cxnSp>
        <p:nvCxnSpPr>
          <p:cNvPr id="88" name="Straight Connector 87">
            <a:extLst>
              <a:ext uri="{FF2B5EF4-FFF2-40B4-BE49-F238E27FC236}">
                <a16:creationId xmlns:a16="http://schemas.microsoft.com/office/drawing/2014/main" id="{14736603-7B29-BD73-7692-B4FA4850983C}"/>
              </a:ext>
            </a:extLst>
          </p:cNvPr>
          <p:cNvCxnSpPr>
            <a:cxnSpLocks/>
            <a:stCxn id="84" idx="4"/>
          </p:cNvCxnSpPr>
          <p:nvPr/>
        </p:nvCxnSpPr>
        <p:spPr>
          <a:xfrm flipV="1">
            <a:off x="6159068" y="5717814"/>
            <a:ext cx="13132" cy="1968548"/>
          </a:xfrm>
          <a:prstGeom prst="line">
            <a:avLst/>
          </a:prstGeom>
          <a:noFill/>
          <a:ln w="6350" cap="flat" cmpd="sng" algn="ctr">
            <a:solidFill>
              <a:srgbClr val="FF0000"/>
            </a:solidFill>
            <a:prstDash val="dash"/>
          </a:ln>
          <a:effectLst/>
        </p:spPr>
      </p:cxnSp>
      <p:sp>
        <p:nvSpPr>
          <p:cNvPr id="92" name="object 34">
            <a:extLst>
              <a:ext uri="{FF2B5EF4-FFF2-40B4-BE49-F238E27FC236}">
                <a16:creationId xmlns:a16="http://schemas.microsoft.com/office/drawing/2014/main" id="{56F2B248-4C65-BE14-EA83-3792F0B4897B}"/>
              </a:ext>
            </a:extLst>
          </p:cNvPr>
          <p:cNvSpPr txBox="1"/>
          <p:nvPr/>
        </p:nvSpPr>
        <p:spPr>
          <a:xfrm>
            <a:off x="6145523" y="2783582"/>
            <a:ext cx="86995" cy="139065"/>
          </a:xfrm>
          <a:prstGeom prst="rect">
            <a:avLst/>
          </a:prstGeom>
        </p:spPr>
        <p:txBody>
          <a:bodyPr vert="horz" wrap="square" lIns="0" tIns="12065" rIns="0" bIns="0" rtlCol="0">
            <a:spAutoFit/>
          </a:bodyPr>
          <a:lstStyle/>
          <a:p>
            <a:pPr marL="8890">
              <a:spcBef>
                <a:spcPts val="95"/>
              </a:spcBef>
            </a:pPr>
            <a:r>
              <a:rPr lang="en-US" sz="750" spc="-50" dirty="0">
                <a:solidFill>
                  <a:srgbClr val="E13133"/>
                </a:solidFill>
                <a:effectLst/>
                <a:latin typeface="Tahoma" panose="020B0604030504040204" pitchFamily="34" charset="0"/>
                <a:ea typeface="Times New Roman" panose="02020603050405020304" pitchFamily="18" charset="0"/>
              </a:rPr>
              <a:t>A</a:t>
            </a:r>
            <a:endParaRPr lang="en-IL" sz="1100" dirty="0">
              <a:effectLst/>
              <a:latin typeface="Times New Roman" panose="02020603050405020304" pitchFamily="18" charset="0"/>
              <a:ea typeface="Times New Roman" panose="02020603050405020304" pitchFamily="18" charset="0"/>
            </a:endParaRPr>
          </a:p>
        </p:txBody>
      </p:sp>
      <p:sp>
        <p:nvSpPr>
          <p:cNvPr id="93" name="object 34">
            <a:extLst>
              <a:ext uri="{FF2B5EF4-FFF2-40B4-BE49-F238E27FC236}">
                <a16:creationId xmlns:a16="http://schemas.microsoft.com/office/drawing/2014/main" id="{B64DD3FE-4D4C-A233-02EC-3AD9E7AEB779}"/>
              </a:ext>
            </a:extLst>
          </p:cNvPr>
          <p:cNvSpPr txBox="1"/>
          <p:nvPr/>
        </p:nvSpPr>
        <p:spPr>
          <a:xfrm>
            <a:off x="6139220" y="5227941"/>
            <a:ext cx="86995" cy="139065"/>
          </a:xfrm>
          <a:prstGeom prst="rect">
            <a:avLst/>
          </a:prstGeom>
        </p:spPr>
        <p:txBody>
          <a:bodyPr vert="horz" wrap="square" lIns="0" tIns="12065" rIns="0" bIns="0" rtlCol="0">
            <a:spAutoFit/>
          </a:bodyPr>
          <a:lstStyle/>
          <a:p>
            <a:pPr marL="8890">
              <a:spcBef>
                <a:spcPts val="95"/>
              </a:spcBef>
            </a:pPr>
            <a:r>
              <a:rPr lang="en-US" sz="750" spc="-50" dirty="0">
                <a:solidFill>
                  <a:srgbClr val="E13133"/>
                </a:solidFill>
                <a:effectLst/>
                <a:latin typeface="Tahoma" panose="020B0604030504040204" pitchFamily="34" charset="0"/>
                <a:ea typeface="Times New Roman" panose="02020603050405020304" pitchFamily="18" charset="0"/>
              </a:rPr>
              <a:t>A</a:t>
            </a:r>
            <a:endParaRPr lang="en-IL" sz="1100" dirty="0">
              <a:effectLst/>
              <a:latin typeface="Times New Roman" panose="02020603050405020304" pitchFamily="18" charset="0"/>
              <a:ea typeface="Times New Roman" panose="02020603050405020304" pitchFamily="18" charset="0"/>
            </a:endParaRPr>
          </a:p>
        </p:txBody>
      </p:sp>
      <p:sp>
        <p:nvSpPr>
          <p:cNvPr id="94" name="object 34">
            <a:extLst>
              <a:ext uri="{FF2B5EF4-FFF2-40B4-BE49-F238E27FC236}">
                <a16:creationId xmlns:a16="http://schemas.microsoft.com/office/drawing/2014/main" id="{5064FB37-E267-D1CD-DC47-BC3C8CAE900B}"/>
              </a:ext>
            </a:extLst>
          </p:cNvPr>
          <p:cNvSpPr txBox="1"/>
          <p:nvPr/>
        </p:nvSpPr>
        <p:spPr>
          <a:xfrm>
            <a:off x="3652166" y="5517757"/>
            <a:ext cx="86995" cy="139065"/>
          </a:xfrm>
          <a:prstGeom prst="rect">
            <a:avLst/>
          </a:prstGeom>
        </p:spPr>
        <p:txBody>
          <a:bodyPr vert="horz" wrap="square" lIns="0" tIns="12065" rIns="0" bIns="0" rtlCol="0">
            <a:spAutoFit/>
          </a:bodyPr>
          <a:lstStyle/>
          <a:p>
            <a:pPr marL="8890">
              <a:spcBef>
                <a:spcPts val="95"/>
              </a:spcBef>
            </a:pPr>
            <a:r>
              <a:rPr lang="en-US" sz="750" spc="-50">
                <a:solidFill>
                  <a:srgbClr val="E13133"/>
                </a:solidFill>
                <a:effectLst/>
                <a:latin typeface="Tahoma" panose="020B0604030504040204" pitchFamily="34" charset="0"/>
                <a:ea typeface="Times New Roman" panose="02020603050405020304" pitchFamily="18" charset="0"/>
              </a:rPr>
              <a:t>A</a:t>
            </a:r>
            <a:endParaRPr lang="en-IL" sz="1100">
              <a:effectLst/>
              <a:latin typeface="Times New Roman" panose="02020603050405020304" pitchFamily="18" charset="0"/>
              <a:ea typeface="Times New Roman" panose="02020603050405020304" pitchFamily="18" charset="0"/>
            </a:endParaRPr>
          </a:p>
        </p:txBody>
      </p:sp>
      <p:sp>
        <p:nvSpPr>
          <p:cNvPr id="95" name="object 34">
            <a:extLst>
              <a:ext uri="{FF2B5EF4-FFF2-40B4-BE49-F238E27FC236}">
                <a16:creationId xmlns:a16="http://schemas.microsoft.com/office/drawing/2014/main" id="{27285F18-5ADA-A57A-2BA7-FCDF2720A755}"/>
              </a:ext>
            </a:extLst>
          </p:cNvPr>
          <p:cNvSpPr txBox="1"/>
          <p:nvPr/>
        </p:nvSpPr>
        <p:spPr>
          <a:xfrm>
            <a:off x="3629078" y="3011074"/>
            <a:ext cx="86995" cy="139065"/>
          </a:xfrm>
          <a:prstGeom prst="rect">
            <a:avLst/>
          </a:prstGeom>
        </p:spPr>
        <p:txBody>
          <a:bodyPr vert="horz" wrap="square" lIns="0" tIns="12065" rIns="0" bIns="0" rtlCol="0">
            <a:spAutoFit/>
          </a:bodyPr>
          <a:lstStyle/>
          <a:p>
            <a:pPr marL="8890">
              <a:spcBef>
                <a:spcPts val="95"/>
              </a:spcBef>
            </a:pPr>
            <a:r>
              <a:rPr lang="en-US" sz="750" spc="-50">
                <a:solidFill>
                  <a:srgbClr val="E13133"/>
                </a:solidFill>
                <a:effectLst/>
                <a:latin typeface="Tahoma" panose="020B0604030504040204" pitchFamily="34" charset="0"/>
                <a:ea typeface="Times New Roman" panose="02020603050405020304" pitchFamily="18" charset="0"/>
              </a:rPr>
              <a:t>A</a:t>
            </a:r>
            <a:endParaRPr lang="en-IL" sz="1100">
              <a:effectLst/>
              <a:latin typeface="Times New Roman" panose="02020603050405020304" pitchFamily="18" charset="0"/>
              <a:ea typeface="Times New Roman" panose="02020603050405020304" pitchFamily="18" charset="0"/>
            </a:endParaRPr>
          </a:p>
        </p:txBody>
      </p:sp>
      <p:sp>
        <p:nvSpPr>
          <p:cNvPr id="96" name="object 69">
            <a:extLst>
              <a:ext uri="{FF2B5EF4-FFF2-40B4-BE49-F238E27FC236}">
                <a16:creationId xmlns:a16="http://schemas.microsoft.com/office/drawing/2014/main" id="{84A06FC4-5A7B-17DE-B62D-74FD23120689}"/>
              </a:ext>
            </a:extLst>
          </p:cNvPr>
          <p:cNvSpPr txBox="1"/>
          <p:nvPr/>
        </p:nvSpPr>
        <p:spPr>
          <a:xfrm>
            <a:off x="5584641" y="6724001"/>
            <a:ext cx="90805" cy="139065"/>
          </a:xfrm>
          <a:prstGeom prst="rect">
            <a:avLst/>
          </a:prstGeom>
        </p:spPr>
        <p:txBody>
          <a:bodyPr vert="horz" wrap="square" lIns="0" tIns="12065" rIns="0" bIns="0" rtlCol="0">
            <a:spAutoFit/>
          </a:bodyPr>
          <a:lstStyle/>
          <a:p>
            <a:pPr marL="8890">
              <a:spcBef>
                <a:spcPts val="95"/>
              </a:spcBef>
            </a:pPr>
            <a:r>
              <a:rPr lang="en-US" sz="750" spc="20">
                <a:solidFill>
                  <a:srgbClr val="E13133"/>
                </a:solidFill>
                <a:effectLst/>
                <a:latin typeface="Tahoma" panose="020B0604030504040204" pitchFamily="34" charset="0"/>
                <a:ea typeface="Times New Roman" panose="02020603050405020304" pitchFamily="18" charset="0"/>
              </a:rPr>
              <a:t>B</a:t>
            </a:r>
            <a:endParaRPr lang="en-IL" sz="1100">
              <a:effectLst/>
              <a:latin typeface="Times New Roman" panose="02020603050405020304" pitchFamily="18" charset="0"/>
              <a:ea typeface="Times New Roman" panose="02020603050405020304" pitchFamily="18" charset="0"/>
            </a:endParaRPr>
          </a:p>
        </p:txBody>
      </p:sp>
      <p:sp>
        <p:nvSpPr>
          <p:cNvPr id="97" name="object 69">
            <a:extLst>
              <a:ext uri="{FF2B5EF4-FFF2-40B4-BE49-F238E27FC236}">
                <a16:creationId xmlns:a16="http://schemas.microsoft.com/office/drawing/2014/main" id="{AF98A0F0-753D-D7F0-C770-5BDA71F34733}"/>
              </a:ext>
            </a:extLst>
          </p:cNvPr>
          <p:cNvSpPr txBox="1"/>
          <p:nvPr/>
        </p:nvSpPr>
        <p:spPr>
          <a:xfrm>
            <a:off x="5729551" y="3882037"/>
            <a:ext cx="90805" cy="139065"/>
          </a:xfrm>
          <a:prstGeom prst="rect">
            <a:avLst/>
          </a:prstGeom>
        </p:spPr>
        <p:txBody>
          <a:bodyPr vert="horz" wrap="square" lIns="0" tIns="12065" rIns="0" bIns="0" rtlCol="0">
            <a:spAutoFit/>
          </a:bodyPr>
          <a:lstStyle/>
          <a:p>
            <a:pPr marL="8890">
              <a:spcBef>
                <a:spcPts val="95"/>
              </a:spcBef>
            </a:pPr>
            <a:r>
              <a:rPr lang="en-US" sz="750" spc="20" dirty="0">
                <a:solidFill>
                  <a:srgbClr val="E13133"/>
                </a:solidFill>
                <a:effectLst/>
                <a:latin typeface="Tahoma" panose="020B0604030504040204" pitchFamily="34" charset="0"/>
                <a:ea typeface="Times New Roman" panose="02020603050405020304" pitchFamily="18" charset="0"/>
              </a:rPr>
              <a:t>B</a:t>
            </a:r>
            <a:endParaRPr lang="en-IL" sz="1100" dirty="0">
              <a:effectLst/>
              <a:latin typeface="Times New Roman" panose="02020603050405020304" pitchFamily="18" charset="0"/>
              <a:ea typeface="Times New Roman" panose="02020603050405020304" pitchFamily="18" charset="0"/>
            </a:endParaRPr>
          </a:p>
        </p:txBody>
      </p:sp>
      <p:sp>
        <p:nvSpPr>
          <p:cNvPr id="98" name="object 69">
            <a:extLst>
              <a:ext uri="{FF2B5EF4-FFF2-40B4-BE49-F238E27FC236}">
                <a16:creationId xmlns:a16="http://schemas.microsoft.com/office/drawing/2014/main" id="{1477EE55-C33C-F80B-CD7E-ACD004A43DF8}"/>
              </a:ext>
            </a:extLst>
          </p:cNvPr>
          <p:cNvSpPr txBox="1"/>
          <p:nvPr/>
        </p:nvSpPr>
        <p:spPr>
          <a:xfrm>
            <a:off x="3412350" y="3897836"/>
            <a:ext cx="90805" cy="139065"/>
          </a:xfrm>
          <a:prstGeom prst="rect">
            <a:avLst/>
          </a:prstGeom>
        </p:spPr>
        <p:txBody>
          <a:bodyPr vert="horz" wrap="square" lIns="0" tIns="12065" rIns="0" bIns="0" rtlCol="0">
            <a:spAutoFit/>
          </a:bodyPr>
          <a:lstStyle/>
          <a:p>
            <a:pPr marL="8890">
              <a:spcBef>
                <a:spcPts val="95"/>
              </a:spcBef>
            </a:pPr>
            <a:r>
              <a:rPr lang="en-US" sz="750" spc="20" dirty="0">
                <a:solidFill>
                  <a:srgbClr val="E13133"/>
                </a:solidFill>
                <a:effectLst/>
                <a:latin typeface="Tahoma" panose="020B0604030504040204" pitchFamily="34" charset="0"/>
                <a:ea typeface="Times New Roman" panose="02020603050405020304" pitchFamily="18" charset="0"/>
              </a:rPr>
              <a:t>B</a:t>
            </a:r>
            <a:endParaRPr lang="en-IL" sz="1100" dirty="0">
              <a:effectLst/>
              <a:latin typeface="Times New Roman" panose="02020603050405020304" pitchFamily="18" charset="0"/>
              <a:ea typeface="Times New Roman" panose="02020603050405020304" pitchFamily="18" charset="0"/>
            </a:endParaRPr>
          </a:p>
        </p:txBody>
      </p:sp>
      <p:sp>
        <p:nvSpPr>
          <p:cNvPr id="99" name="object 69">
            <a:extLst>
              <a:ext uri="{FF2B5EF4-FFF2-40B4-BE49-F238E27FC236}">
                <a16:creationId xmlns:a16="http://schemas.microsoft.com/office/drawing/2014/main" id="{C459A7E1-1B6A-8E12-8F92-B2928E415146}"/>
              </a:ext>
            </a:extLst>
          </p:cNvPr>
          <p:cNvSpPr txBox="1"/>
          <p:nvPr/>
        </p:nvSpPr>
        <p:spPr>
          <a:xfrm>
            <a:off x="3195076" y="6718477"/>
            <a:ext cx="90805" cy="139065"/>
          </a:xfrm>
          <a:prstGeom prst="rect">
            <a:avLst/>
          </a:prstGeom>
        </p:spPr>
        <p:txBody>
          <a:bodyPr vert="horz" wrap="square" lIns="0" tIns="12065" rIns="0" bIns="0" rtlCol="0">
            <a:spAutoFit/>
          </a:bodyPr>
          <a:lstStyle/>
          <a:p>
            <a:pPr marL="8890">
              <a:spcBef>
                <a:spcPts val="95"/>
              </a:spcBef>
            </a:pPr>
            <a:r>
              <a:rPr lang="en-US" sz="750" spc="20">
                <a:solidFill>
                  <a:srgbClr val="E13133"/>
                </a:solidFill>
                <a:effectLst/>
                <a:latin typeface="Tahoma" panose="020B0604030504040204" pitchFamily="34" charset="0"/>
                <a:ea typeface="Times New Roman" panose="02020603050405020304" pitchFamily="18" charset="0"/>
              </a:rPr>
              <a:t>B</a:t>
            </a:r>
            <a:endParaRPr lang="en-IL" sz="1100">
              <a:effectLst/>
              <a:latin typeface="Times New Roman" panose="02020603050405020304" pitchFamily="18" charset="0"/>
              <a:ea typeface="Times New Roman" panose="02020603050405020304" pitchFamily="18" charset="0"/>
            </a:endParaRPr>
          </a:p>
        </p:txBody>
      </p:sp>
      <p:sp>
        <p:nvSpPr>
          <p:cNvPr id="100" name="object 26">
            <a:extLst>
              <a:ext uri="{FF2B5EF4-FFF2-40B4-BE49-F238E27FC236}">
                <a16:creationId xmlns:a16="http://schemas.microsoft.com/office/drawing/2014/main" id="{5BFB9AA6-8AE3-46F6-61FF-72D76E496AD1}"/>
              </a:ext>
            </a:extLst>
          </p:cNvPr>
          <p:cNvSpPr txBox="1"/>
          <p:nvPr/>
        </p:nvSpPr>
        <p:spPr>
          <a:xfrm>
            <a:off x="3702342" y="3561181"/>
            <a:ext cx="93980" cy="139065"/>
          </a:xfrm>
          <a:prstGeom prst="rect">
            <a:avLst/>
          </a:prstGeom>
        </p:spPr>
        <p:txBody>
          <a:bodyPr vert="horz" wrap="square" lIns="0" tIns="12065" rIns="0" bIns="0" rtlCol="0">
            <a:spAutoFit/>
          </a:bodyPr>
          <a:lstStyle/>
          <a:p>
            <a:pPr marL="8890">
              <a:spcBef>
                <a:spcPts val="95"/>
              </a:spcBef>
            </a:pPr>
            <a:r>
              <a:rPr lang="en-US" sz="750" spc="35">
                <a:solidFill>
                  <a:srgbClr val="E13133"/>
                </a:solidFill>
                <a:effectLst/>
                <a:latin typeface="Tahoma" panose="020B0604030504040204" pitchFamily="34" charset="0"/>
                <a:ea typeface="Times New Roman" panose="02020603050405020304" pitchFamily="18" charset="0"/>
              </a:rPr>
              <a:t>C</a:t>
            </a:r>
            <a:endParaRPr lang="en-IL" sz="1100">
              <a:effectLst/>
              <a:latin typeface="Times New Roman" panose="02020603050405020304" pitchFamily="18" charset="0"/>
              <a:ea typeface="Times New Roman" panose="02020603050405020304" pitchFamily="18" charset="0"/>
            </a:endParaRPr>
          </a:p>
        </p:txBody>
      </p:sp>
      <p:sp>
        <p:nvSpPr>
          <p:cNvPr id="101" name="object 26">
            <a:extLst>
              <a:ext uri="{FF2B5EF4-FFF2-40B4-BE49-F238E27FC236}">
                <a16:creationId xmlns:a16="http://schemas.microsoft.com/office/drawing/2014/main" id="{C3ECA9D5-DEC9-C857-F316-950D77428E05}"/>
              </a:ext>
            </a:extLst>
          </p:cNvPr>
          <p:cNvSpPr txBox="1"/>
          <p:nvPr/>
        </p:nvSpPr>
        <p:spPr>
          <a:xfrm>
            <a:off x="6168463" y="3555269"/>
            <a:ext cx="93980" cy="139065"/>
          </a:xfrm>
          <a:prstGeom prst="rect">
            <a:avLst/>
          </a:prstGeom>
        </p:spPr>
        <p:txBody>
          <a:bodyPr vert="horz" wrap="square" lIns="0" tIns="12065" rIns="0" bIns="0" rtlCol="0">
            <a:spAutoFit/>
          </a:bodyPr>
          <a:lstStyle/>
          <a:p>
            <a:pPr marL="8890">
              <a:spcBef>
                <a:spcPts val="95"/>
              </a:spcBef>
            </a:pPr>
            <a:r>
              <a:rPr lang="en-US" sz="750" spc="35" dirty="0">
                <a:solidFill>
                  <a:srgbClr val="E13133"/>
                </a:solidFill>
                <a:effectLst/>
                <a:latin typeface="Tahoma" panose="020B0604030504040204" pitchFamily="34" charset="0"/>
                <a:ea typeface="Times New Roman" panose="02020603050405020304" pitchFamily="18" charset="0"/>
              </a:rPr>
              <a:t>C</a:t>
            </a:r>
            <a:endParaRPr lang="en-IL" sz="1100" dirty="0">
              <a:effectLst/>
              <a:latin typeface="Times New Roman" panose="02020603050405020304" pitchFamily="18" charset="0"/>
              <a:ea typeface="Times New Roman" panose="02020603050405020304" pitchFamily="18" charset="0"/>
            </a:endParaRPr>
          </a:p>
        </p:txBody>
      </p:sp>
      <p:sp>
        <p:nvSpPr>
          <p:cNvPr id="102" name="object 26">
            <a:extLst>
              <a:ext uri="{FF2B5EF4-FFF2-40B4-BE49-F238E27FC236}">
                <a16:creationId xmlns:a16="http://schemas.microsoft.com/office/drawing/2014/main" id="{ACD86B2A-A910-C195-BAA0-7B3C17A3FCF2}"/>
              </a:ext>
            </a:extLst>
          </p:cNvPr>
          <p:cNvSpPr txBox="1"/>
          <p:nvPr/>
        </p:nvSpPr>
        <p:spPr>
          <a:xfrm>
            <a:off x="6215453" y="6241611"/>
            <a:ext cx="93980" cy="139065"/>
          </a:xfrm>
          <a:prstGeom prst="rect">
            <a:avLst/>
          </a:prstGeom>
        </p:spPr>
        <p:txBody>
          <a:bodyPr vert="horz" wrap="square" lIns="0" tIns="12065" rIns="0" bIns="0" rtlCol="0">
            <a:spAutoFit/>
          </a:bodyPr>
          <a:lstStyle/>
          <a:p>
            <a:pPr marL="8890">
              <a:spcBef>
                <a:spcPts val="95"/>
              </a:spcBef>
            </a:pPr>
            <a:r>
              <a:rPr lang="en-US" sz="750" spc="35" dirty="0">
                <a:solidFill>
                  <a:srgbClr val="E13133"/>
                </a:solidFill>
                <a:effectLst/>
                <a:latin typeface="Tahoma" panose="020B0604030504040204" pitchFamily="34" charset="0"/>
                <a:ea typeface="Times New Roman" panose="02020603050405020304" pitchFamily="18" charset="0"/>
              </a:rPr>
              <a:t>C</a:t>
            </a:r>
            <a:endParaRPr lang="en-IL" sz="1100" dirty="0">
              <a:effectLst/>
              <a:latin typeface="Times New Roman" panose="02020603050405020304" pitchFamily="18" charset="0"/>
              <a:ea typeface="Times New Roman" panose="02020603050405020304" pitchFamily="18" charset="0"/>
            </a:endParaRPr>
          </a:p>
        </p:txBody>
      </p:sp>
      <p:sp>
        <p:nvSpPr>
          <p:cNvPr id="103" name="object 26">
            <a:extLst>
              <a:ext uri="{FF2B5EF4-FFF2-40B4-BE49-F238E27FC236}">
                <a16:creationId xmlns:a16="http://schemas.microsoft.com/office/drawing/2014/main" id="{E3D7AEFB-9808-2C44-01BA-49165280CE13}"/>
              </a:ext>
            </a:extLst>
          </p:cNvPr>
          <p:cNvSpPr txBox="1"/>
          <p:nvPr/>
        </p:nvSpPr>
        <p:spPr>
          <a:xfrm>
            <a:off x="3685486" y="6246004"/>
            <a:ext cx="93980" cy="139065"/>
          </a:xfrm>
          <a:prstGeom prst="rect">
            <a:avLst/>
          </a:prstGeom>
        </p:spPr>
        <p:txBody>
          <a:bodyPr vert="horz" wrap="square" lIns="0" tIns="12065" rIns="0" bIns="0" rtlCol="0">
            <a:spAutoFit/>
          </a:bodyPr>
          <a:lstStyle/>
          <a:p>
            <a:pPr marL="8890">
              <a:spcBef>
                <a:spcPts val="95"/>
              </a:spcBef>
            </a:pPr>
            <a:r>
              <a:rPr lang="en-US" sz="750" spc="35">
                <a:solidFill>
                  <a:srgbClr val="E13133"/>
                </a:solidFill>
                <a:effectLst/>
                <a:latin typeface="Tahoma" panose="020B0604030504040204" pitchFamily="34" charset="0"/>
                <a:ea typeface="Times New Roman" panose="02020603050405020304" pitchFamily="18" charset="0"/>
              </a:rPr>
              <a:t>C</a:t>
            </a:r>
            <a:endParaRPr lang="en-IL" sz="1100">
              <a:effectLst/>
              <a:latin typeface="Times New Roman" panose="02020603050405020304" pitchFamily="18" charset="0"/>
              <a:ea typeface="Times New Roman" panose="02020603050405020304" pitchFamily="18" charset="0"/>
            </a:endParaRPr>
          </a:p>
        </p:txBody>
      </p:sp>
      <p:sp>
        <p:nvSpPr>
          <p:cNvPr id="3" name="object 2">
            <a:extLst>
              <a:ext uri="{FF2B5EF4-FFF2-40B4-BE49-F238E27FC236}">
                <a16:creationId xmlns:a16="http://schemas.microsoft.com/office/drawing/2014/main" id="{06174C9D-DD9C-0B35-5575-DDCFC34FECD4}"/>
              </a:ext>
            </a:extLst>
          </p:cNvPr>
          <p:cNvSpPr txBox="1">
            <a:spLocks/>
          </p:cNvSpPr>
          <p:nvPr/>
        </p:nvSpPr>
        <p:spPr>
          <a:xfrm>
            <a:off x="4876800" y="203102"/>
            <a:ext cx="2895600"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800" b="1" spc="-114" dirty="0">
                <a:solidFill>
                  <a:srgbClr val="426986"/>
                </a:solidFill>
                <a:latin typeface="Aparajita" panose="02020603050405020304" pitchFamily="18" charset="0"/>
                <a:cs typeface="Aparajita" panose="02020603050405020304" pitchFamily="18" charset="0"/>
              </a:rPr>
              <a:t>HIGHLIGHT SP-OPTR</a:t>
            </a:r>
            <a:endParaRPr lang="en-US" sz="2800" b="1" dirty="0">
              <a:solidFill>
                <a:srgbClr val="426986"/>
              </a:solidFill>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244967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2812DDB-615E-2665-D26A-07FC26CB746D}"/>
            </a:ext>
          </a:extLst>
        </p:cNvPr>
        <p:cNvGrpSpPr/>
        <p:nvPr/>
      </p:nvGrpSpPr>
      <p:grpSpPr>
        <a:xfrm>
          <a:off x="0" y="0"/>
          <a:ext cx="0" cy="0"/>
          <a:chOff x="0" y="0"/>
          <a:chExt cx="0" cy="0"/>
        </a:xfrm>
      </p:grpSpPr>
      <p:pic>
        <p:nvPicPr>
          <p:cNvPr id="9" name="object 2">
            <a:extLst>
              <a:ext uri="{FF2B5EF4-FFF2-40B4-BE49-F238E27FC236}">
                <a16:creationId xmlns:a16="http://schemas.microsoft.com/office/drawing/2014/main" id="{C6932529-461D-805B-8B67-049BDC105644}"/>
              </a:ext>
            </a:extLst>
          </p:cNvPr>
          <p:cNvPicPr/>
          <p:nvPr/>
        </p:nvPicPr>
        <p:blipFill>
          <a:blip r:embed="rId2" cstate="print"/>
          <a:stretch>
            <a:fillRect/>
          </a:stretch>
        </p:blipFill>
        <p:spPr>
          <a:xfrm>
            <a:off x="72997" y="56596"/>
            <a:ext cx="1695158" cy="590217"/>
          </a:xfrm>
          <a:prstGeom prst="rect">
            <a:avLst/>
          </a:prstGeom>
        </p:spPr>
      </p:pic>
      <p:cxnSp>
        <p:nvCxnSpPr>
          <p:cNvPr id="11" name="Straight Connector 10">
            <a:extLst>
              <a:ext uri="{FF2B5EF4-FFF2-40B4-BE49-F238E27FC236}">
                <a16:creationId xmlns:a16="http://schemas.microsoft.com/office/drawing/2014/main" id="{5E1A8E11-852C-5459-FE39-5A84FAEDFBCC}"/>
              </a:ext>
            </a:extLst>
          </p:cNvPr>
          <p:cNvCxnSpPr/>
          <p:nvPr/>
        </p:nvCxnSpPr>
        <p:spPr>
          <a:xfrm>
            <a:off x="1830024" y="5334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D15006E-21FC-6EA5-0264-F8E1CCF56421}"/>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bject 6">
            <a:extLst>
              <a:ext uri="{FF2B5EF4-FFF2-40B4-BE49-F238E27FC236}">
                <a16:creationId xmlns:a16="http://schemas.microsoft.com/office/drawing/2014/main" id="{0FE2FE44-6DEE-37DA-B3FE-B5851FCE3CCC}"/>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algn="l">
              <a:lnSpc>
                <a:spcPct val="114999"/>
              </a:lnSpc>
              <a:spcBef>
                <a:spcPts val="100"/>
              </a:spcBef>
            </a:pPr>
            <a:r>
              <a:rPr lang="en-US" sz="1600" spc="-30" dirty="0">
                <a:solidFill>
                  <a:srgbClr val="426986"/>
                </a:solidFill>
                <a:latin typeface="Aparajita" panose="02020603050405020304" pitchFamily="18" charset="0"/>
                <a:cs typeface="Aparajita" panose="02020603050405020304" pitchFamily="18" charset="0"/>
              </a:rPr>
              <a:t>7/12</a:t>
            </a:r>
            <a:endParaRPr sz="1600" dirty="0">
              <a:solidFill>
                <a:srgbClr val="426986"/>
              </a:solidFill>
              <a:latin typeface="Aparajita" panose="02020603050405020304" pitchFamily="18" charset="0"/>
              <a:cs typeface="Aparajita" panose="02020603050405020304" pitchFamily="18" charset="0"/>
            </a:endParaRPr>
          </a:p>
        </p:txBody>
      </p:sp>
      <p:pic>
        <p:nvPicPr>
          <p:cNvPr id="16" name="object 19">
            <a:extLst>
              <a:ext uri="{FF2B5EF4-FFF2-40B4-BE49-F238E27FC236}">
                <a16:creationId xmlns:a16="http://schemas.microsoft.com/office/drawing/2014/main" id="{5E7319F5-72A3-2ED0-D0E2-E864DF9945C0}"/>
              </a:ext>
            </a:extLst>
          </p:cNvPr>
          <p:cNvPicPr/>
          <p:nvPr/>
        </p:nvPicPr>
        <p:blipFill>
          <a:blip r:embed="rId3" cstate="print"/>
          <a:stretch>
            <a:fillRect/>
          </a:stretch>
        </p:blipFill>
        <p:spPr>
          <a:xfrm>
            <a:off x="3417756" y="2227420"/>
            <a:ext cx="3545940" cy="2132151"/>
          </a:xfrm>
          <a:prstGeom prst="rect">
            <a:avLst/>
          </a:prstGeom>
        </p:spPr>
      </p:pic>
      <p:graphicFrame>
        <p:nvGraphicFramePr>
          <p:cNvPr id="23" name="object 24">
            <a:extLst>
              <a:ext uri="{FF2B5EF4-FFF2-40B4-BE49-F238E27FC236}">
                <a16:creationId xmlns:a16="http://schemas.microsoft.com/office/drawing/2014/main" id="{0D3DCC54-64B3-B206-4E66-4FC0A8E3B288}"/>
              </a:ext>
            </a:extLst>
          </p:cNvPr>
          <p:cNvGraphicFramePr>
            <a:graphicFrameLocks noGrp="1"/>
          </p:cNvGraphicFramePr>
          <p:nvPr>
            <p:extLst>
              <p:ext uri="{D42A27DB-BD31-4B8C-83A1-F6EECF244321}">
                <p14:modId xmlns:p14="http://schemas.microsoft.com/office/powerpoint/2010/main" val="3743470015"/>
              </p:ext>
            </p:extLst>
          </p:nvPr>
        </p:nvGraphicFramePr>
        <p:xfrm>
          <a:off x="554037" y="4521126"/>
          <a:ext cx="6944021" cy="1788160"/>
        </p:xfrm>
        <a:graphic>
          <a:graphicData uri="http://schemas.openxmlformats.org/drawingml/2006/table">
            <a:tbl>
              <a:tblPr firstRow="1" bandRow="1">
                <a:tableStyleId>{9D7B26C5-4107-4FEC-AEDC-1716B250A1EF}</a:tableStyleId>
              </a:tblPr>
              <a:tblGrid>
                <a:gridCol w="1376895">
                  <a:extLst>
                    <a:ext uri="{9D8B030D-6E8A-4147-A177-3AD203B41FA5}">
                      <a16:colId xmlns:a16="http://schemas.microsoft.com/office/drawing/2014/main" val="20000"/>
                    </a:ext>
                  </a:extLst>
                </a:gridCol>
                <a:gridCol w="946160">
                  <a:extLst>
                    <a:ext uri="{9D8B030D-6E8A-4147-A177-3AD203B41FA5}">
                      <a16:colId xmlns:a16="http://schemas.microsoft.com/office/drawing/2014/main" val="20001"/>
                    </a:ext>
                  </a:extLst>
                </a:gridCol>
                <a:gridCol w="1529074">
                  <a:extLst>
                    <a:ext uri="{9D8B030D-6E8A-4147-A177-3AD203B41FA5}">
                      <a16:colId xmlns:a16="http://schemas.microsoft.com/office/drawing/2014/main" val="20002"/>
                    </a:ext>
                  </a:extLst>
                </a:gridCol>
                <a:gridCol w="3091892">
                  <a:extLst>
                    <a:ext uri="{9D8B030D-6E8A-4147-A177-3AD203B41FA5}">
                      <a16:colId xmlns:a16="http://schemas.microsoft.com/office/drawing/2014/main" val="20003"/>
                    </a:ext>
                  </a:extLst>
                </a:gridCol>
              </a:tblGrid>
              <a:tr h="279474">
                <a:tc>
                  <a:txBody>
                    <a:bodyPr/>
                    <a:lstStyle/>
                    <a:p>
                      <a:pPr marL="116205">
                        <a:lnSpc>
                          <a:spcPts val="1130"/>
                        </a:lnSpc>
                      </a:pPr>
                      <a:endParaRPr lang="en-US" sz="1400" b="1" dirty="0">
                        <a:solidFill>
                          <a:schemeClr val="accent1"/>
                        </a:solidFill>
                        <a:latin typeface="Aparajita" panose="02020603050405020304" pitchFamily="18" charset="0"/>
                        <a:cs typeface="Aparajita" panose="02020603050405020304" pitchFamily="18" charset="0"/>
                      </a:endParaRPr>
                    </a:p>
                    <a:p>
                      <a:pPr marL="116205">
                        <a:lnSpc>
                          <a:spcPts val="1130"/>
                        </a:lnSpc>
                      </a:pPr>
                      <a:r>
                        <a:rPr sz="1400" b="1" dirty="0">
                          <a:solidFill>
                            <a:schemeClr val="accent1"/>
                          </a:solidFill>
                          <a:latin typeface="Aparajita" panose="02020603050405020304" pitchFamily="18" charset="0"/>
                          <a:cs typeface="Aparajita" panose="02020603050405020304" pitchFamily="18" charset="0"/>
                        </a:rPr>
                        <a:t>Main </a:t>
                      </a:r>
                      <a:r>
                        <a:rPr sz="1400" b="1" spc="-10" dirty="0">
                          <a:solidFill>
                            <a:schemeClr val="accent1"/>
                          </a:solidFill>
                          <a:latin typeface="Aparajita" panose="02020603050405020304" pitchFamily="18" charset="0"/>
                          <a:cs typeface="Aparajita" panose="02020603050405020304" pitchFamily="18" charset="0"/>
                        </a:rPr>
                        <a:t>Specification</a:t>
                      </a:r>
                      <a:endParaRPr sz="1400" dirty="0">
                        <a:solidFill>
                          <a:schemeClr val="accent1"/>
                        </a:solidFill>
                        <a:latin typeface="Aparajita" panose="02020603050405020304" pitchFamily="18" charset="0"/>
                        <a:cs typeface="Aparajita" panose="02020603050405020304" pitchFamily="18" charset="0"/>
                      </a:endParaRPr>
                    </a:p>
                  </a:txBody>
                  <a:tcPr marL="0" marR="0" marT="0" marB="0"/>
                </a:tc>
                <a:tc gridSpan="3">
                  <a:txBody>
                    <a:bodyPr/>
                    <a:lstStyle/>
                    <a:p>
                      <a:pPr>
                        <a:lnSpc>
                          <a:spcPct val="100000"/>
                        </a:lnSpc>
                      </a:pPr>
                      <a:endParaRPr sz="1100" dirty="0">
                        <a:solidFill>
                          <a:schemeClr val="accent1"/>
                        </a:solidFill>
                        <a:latin typeface="Aparajita" panose="02020603050405020304" pitchFamily="18" charset="0"/>
                        <a:cs typeface="Aparajita" panose="02020603050405020304" pitchFamily="18" charset="0"/>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7165">
                <a:tc>
                  <a:txBody>
                    <a:bodyPr/>
                    <a:lstStyle/>
                    <a:p>
                      <a:pPr marL="113030">
                        <a:lnSpc>
                          <a:spcPct val="100000"/>
                        </a:lnSpc>
                        <a:spcBef>
                          <a:spcPts val="155"/>
                        </a:spcBef>
                      </a:pPr>
                      <a:r>
                        <a:rPr sz="1100" spc="-10" dirty="0">
                          <a:solidFill>
                            <a:schemeClr val="tx1"/>
                          </a:solidFill>
                          <a:latin typeface="Aparajita" panose="02020603050405020304" pitchFamily="18" charset="0"/>
                          <a:cs typeface="Aparajita" panose="02020603050405020304" pitchFamily="18" charset="0"/>
                        </a:rPr>
                        <a:t>Model</a:t>
                      </a:r>
                      <a:endParaRPr sz="1100">
                        <a:solidFill>
                          <a:schemeClr val="tx1"/>
                        </a:solidFill>
                        <a:latin typeface="Aparajita" panose="02020603050405020304" pitchFamily="18" charset="0"/>
                        <a:cs typeface="Aparajita" panose="02020603050405020304" pitchFamily="18" charset="0"/>
                      </a:endParaRPr>
                    </a:p>
                  </a:txBody>
                  <a:tcPr marL="0" marR="0" marT="19685" marB="0"/>
                </a:tc>
                <a:tc>
                  <a:txBody>
                    <a:bodyPr/>
                    <a:lstStyle/>
                    <a:p>
                      <a:pPr marL="89535">
                        <a:lnSpc>
                          <a:spcPct val="100000"/>
                        </a:lnSpc>
                        <a:spcBef>
                          <a:spcPts val="190"/>
                        </a:spcBef>
                      </a:pPr>
                      <a:r>
                        <a:rPr lang="en-US" sz="1100" spc="-25" dirty="0">
                          <a:solidFill>
                            <a:schemeClr val="tx1"/>
                          </a:solidFill>
                          <a:latin typeface="Aparajita" panose="02020603050405020304" pitchFamily="18" charset="0"/>
                          <a:cs typeface="Aparajita" panose="02020603050405020304" pitchFamily="18" charset="0"/>
                        </a:rPr>
                        <a:t>VST-</a:t>
                      </a:r>
                      <a:r>
                        <a:rPr sz="1100" spc="-25" dirty="0">
                          <a:solidFill>
                            <a:schemeClr val="tx1"/>
                          </a:solidFill>
                          <a:latin typeface="Aparajita" panose="02020603050405020304" pitchFamily="18" charset="0"/>
                          <a:cs typeface="Aparajita" panose="02020603050405020304" pitchFamily="18" charset="0"/>
                        </a:rPr>
                        <a:t>80</a:t>
                      </a:r>
                      <a:endParaRPr sz="1100" dirty="0">
                        <a:solidFill>
                          <a:schemeClr val="tx1"/>
                        </a:solidFill>
                        <a:latin typeface="Aparajita" panose="02020603050405020304" pitchFamily="18" charset="0"/>
                        <a:cs typeface="Aparajita" panose="02020603050405020304" pitchFamily="18" charset="0"/>
                      </a:endParaRPr>
                    </a:p>
                  </a:txBody>
                  <a:tcPr marL="0" marR="0" marT="24130" marB="0"/>
                </a:tc>
                <a:tc>
                  <a:txBody>
                    <a:bodyPr/>
                    <a:lstStyle/>
                    <a:p>
                      <a:pPr marL="434975">
                        <a:lnSpc>
                          <a:spcPct val="100000"/>
                        </a:lnSpc>
                        <a:spcBef>
                          <a:spcPts val="190"/>
                        </a:spcBef>
                      </a:pPr>
                      <a:r>
                        <a:rPr lang="en-US" sz="1100" spc="-20" dirty="0">
                          <a:solidFill>
                            <a:schemeClr val="tx1"/>
                          </a:solidFill>
                          <a:latin typeface="Aparajita" panose="02020603050405020304" pitchFamily="18" charset="0"/>
                          <a:cs typeface="Aparajita" panose="02020603050405020304" pitchFamily="18" charset="0"/>
                        </a:rPr>
                        <a:t>VST-</a:t>
                      </a:r>
                      <a:r>
                        <a:rPr sz="1100" spc="-20" dirty="0">
                          <a:solidFill>
                            <a:schemeClr val="tx1"/>
                          </a:solidFill>
                          <a:latin typeface="Aparajita" panose="02020603050405020304" pitchFamily="18" charset="0"/>
                          <a:cs typeface="Aparajita" panose="02020603050405020304" pitchFamily="18" charset="0"/>
                        </a:rPr>
                        <a:t>100</a:t>
                      </a:r>
                      <a:endParaRPr sz="1100" dirty="0">
                        <a:solidFill>
                          <a:schemeClr val="tx1"/>
                        </a:solidFill>
                        <a:latin typeface="Aparajita" panose="02020603050405020304" pitchFamily="18" charset="0"/>
                        <a:cs typeface="Aparajita" panose="02020603050405020304" pitchFamily="18" charset="0"/>
                      </a:endParaRPr>
                    </a:p>
                  </a:txBody>
                  <a:tcPr marL="0" marR="0" marT="24130" marB="0"/>
                </a:tc>
                <a:tc>
                  <a:txBody>
                    <a:bodyPr/>
                    <a:lstStyle/>
                    <a:p>
                      <a:pPr marL="220979">
                        <a:lnSpc>
                          <a:spcPct val="100000"/>
                        </a:lnSpc>
                        <a:spcBef>
                          <a:spcPts val="190"/>
                        </a:spcBef>
                      </a:pPr>
                      <a:r>
                        <a:rPr lang="en-US" sz="1100" spc="-20" dirty="0">
                          <a:solidFill>
                            <a:schemeClr val="tx1"/>
                          </a:solidFill>
                          <a:latin typeface="Aparajita" panose="02020603050405020304" pitchFamily="18" charset="0"/>
                          <a:cs typeface="Aparajita" panose="02020603050405020304" pitchFamily="18" charset="0"/>
                        </a:rPr>
                        <a:t>VST-</a:t>
                      </a:r>
                      <a:r>
                        <a:rPr sz="1100" spc="-20" dirty="0">
                          <a:solidFill>
                            <a:schemeClr val="tx1"/>
                          </a:solidFill>
                          <a:latin typeface="Aparajita" panose="02020603050405020304" pitchFamily="18" charset="0"/>
                          <a:cs typeface="Aparajita" panose="02020603050405020304" pitchFamily="18" charset="0"/>
                        </a:rPr>
                        <a:t>140</a:t>
                      </a:r>
                      <a:endParaRPr sz="1100" dirty="0">
                        <a:solidFill>
                          <a:schemeClr val="tx1"/>
                        </a:solidFill>
                        <a:latin typeface="Aparajita" panose="02020603050405020304" pitchFamily="18" charset="0"/>
                        <a:cs typeface="Aparajita" panose="02020603050405020304" pitchFamily="18" charset="0"/>
                      </a:endParaRPr>
                    </a:p>
                  </a:txBody>
                  <a:tcPr marL="0" marR="0" marT="24130" marB="0"/>
                </a:tc>
                <a:extLst>
                  <a:ext uri="{0D108BD9-81ED-4DB2-BD59-A6C34878D82A}">
                    <a16:rowId xmlns:a16="http://schemas.microsoft.com/office/drawing/2014/main" val="10001"/>
                  </a:ext>
                </a:extLst>
              </a:tr>
              <a:tr h="178435">
                <a:tc>
                  <a:txBody>
                    <a:bodyPr/>
                    <a:lstStyle/>
                    <a:p>
                      <a:pPr marL="113030">
                        <a:lnSpc>
                          <a:spcPct val="100000"/>
                        </a:lnSpc>
                        <a:spcBef>
                          <a:spcPts val="155"/>
                        </a:spcBef>
                      </a:pPr>
                      <a:r>
                        <a:rPr sz="1100" spc="-10" dirty="0">
                          <a:solidFill>
                            <a:schemeClr val="tx1"/>
                          </a:solidFill>
                          <a:latin typeface="Aparajita" panose="02020603050405020304" pitchFamily="18" charset="0"/>
                          <a:cs typeface="Aparajita" panose="02020603050405020304" pitchFamily="18" charset="0"/>
                        </a:rPr>
                        <a:t>Specification</a:t>
                      </a:r>
                      <a:endParaRPr sz="1100">
                        <a:solidFill>
                          <a:schemeClr val="tx1"/>
                        </a:solidFill>
                        <a:latin typeface="Aparajita" panose="02020603050405020304" pitchFamily="18" charset="0"/>
                        <a:cs typeface="Aparajita" panose="02020603050405020304" pitchFamily="18" charset="0"/>
                      </a:endParaRPr>
                    </a:p>
                  </a:txBody>
                  <a:tcPr marL="0" marR="0" marT="19685" marB="0"/>
                </a:tc>
                <a:tc>
                  <a:txBody>
                    <a:bodyPr/>
                    <a:lstStyle/>
                    <a:p>
                      <a:pPr marL="89535">
                        <a:lnSpc>
                          <a:spcPct val="100000"/>
                        </a:lnSpc>
                        <a:spcBef>
                          <a:spcPts val="190"/>
                        </a:spcBef>
                      </a:pPr>
                      <a:r>
                        <a:rPr sz="1100" dirty="0">
                          <a:solidFill>
                            <a:schemeClr val="tx1"/>
                          </a:solidFill>
                          <a:latin typeface="Aparajita" panose="02020603050405020304" pitchFamily="18" charset="0"/>
                          <a:cs typeface="Aparajita" panose="02020603050405020304" pitchFamily="18" charset="0"/>
                        </a:rPr>
                        <a:t>80W</a:t>
                      </a:r>
                      <a:r>
                        <a:rPr sz="1100" spc="-2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6V</a:t>
                      </a:r>
                      <a:r>
                        <a:rPr sz="1100" spc="210" dirty="0">
                          <a:solidFill>
                            <a:schemeClr val="tx1"/>
                          </a:solidFill>
                          <a:latin typeface="Aparajita" panose="02020603050405020304" pitchFamily="18" charset="0"/>
                          <a:cs typeface="Aparajita" panose="02020603050405020304" pitchFamily="18" charset="0"/>
                        </a:rPr>
                        <a:t> </a:t>
                      </a:r>
                      <a:r>
                        <a:rPr sz="1100" spc="30" dirty="0">
                          <a:solidFill>
                            <a:schemeClr val="tx1"/>
                          </a:solidFill>
                          <a:latin typeface="Aparajita" panose="02020603050405020304" pitchFamily="18" charset="0"/>
                          <a:cs typeface="Aparajita" panose="02020603050405020304" pitchFamily="18" charset="0"/>
                        </a:rPr>
                        <a:t>MONO</a:t>
                      </a:r>
                      <a:endParaRPr sz="1100">
                        <a:solidFill>
                          <a:schemeClr val="tx1"/>
                        </a:solidFill>
                        <a:latin typeface="Aparajita" panose="02020603050405020304" pitchFamily="18" charset="0"/>
                        <a:cs typeface="Aparajita" panose="02020603050405020304" pitchFamily="18" charset="0"/>
                      </a:endParaRPr>
                    </a:p>
                  </a:txBody>
                  <a:tcPr marL="0" marR="0" marT="24130" marB="0"/>
                </a:tc>
                <a:tc>
                  <a:txBody>
                    <a:bodyPr/>
                    <a:lstStyle/>
                    <a:p>
                      <a:pPr marL="434975">
                        <a:lnSpc>
                          <a:spcPct val="100000"/>
                        </a:lnSpc>
                        <a:spcBef>
                          <a:spcPts val="190"/>
                        </a:spcBef>
                      </a:pPr>
                      <a:r>
                        <a:rPr sz="1100" dirty="0">
                          <a:solidFill>
                            <a:schemeClr val="tx1"/>
                          </a:solidFill>
                          <a:latin typeface="Aparajita" panose="02020603050405020304" pitchFamily="18" charset="0"/>
                          <a:cs typeface="Aparajita" panose="02020603050405020304" pitchFamily="18" charset="0"/>
                        </a:rPr>
                        <a:t>100W</a:t>
                      </a:r>
                      <a:r>
                        <a:rPr sz="1100" spc="204"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6V</a:t>
                      </a:r>
                      <a:r>
                        <a:rPr sz="1100" spc="210" dirty="0">
                          <a:solidFill>
                            <a:schemeClr val="tx1"/>
                          </a:solidFill>
                          <a:latin typeface="Aparajita" panose="02020603050405020304" pitchFamily="18" charset="0"/>
                          <a:cs typeface="Aparajita" panose="02020603050405020304" pitchFamily="18" charset="0"/>
                        </a:rPr>
                        <a:t> </a:t>
                      </a:r>
                      <a:r>
                        <a:rPr sz="1100" spc="30" dirty="0">
                          <a:solidFill>
                            <a:schemeClr val="tx1"/>
                          </a:solidFill>
                          <a:latin typeface="Aparajita" panose="02020603050405020304" pitchFamily="18" charset="0"/>
                          <a:cs typeface="Aparajita" panose="02020603050405020304" pitchFamily="18" charset="0"/>
                        </a:rPr>
                        <a:t>MONO</a:t>
                      </a:r>
                      <a:endParaRPr sz="1100">
                        <a:solidFill>
                          <a:schemeClr val="tx1"/>
                        </a:solidFill>
                        <a:latin typeface="Aparajita" panose="02020603050405020304" pitchFamily="18" charset="0"/>
                        <a:cs typeface="Aparajita" panose="02020603050405020304" pitchFamily="18" charset="0"/>
                      </a:endParaRPr>
                    </a:p>
                  </a:txBody>
                  <a:tcPr marL="0" marR="0" marT="24130" marB="0"/>
                </a:tc>
                <a:tc>
                  <a:txBody>
                    <a:bodyPr/>
                    <a:lstStyle/>
                    <a:p>
                      <a:pPr marL="220979">
                        <a:lnSpc>
                          <a:spcPct val="100000"/>
                        </a:lnSpc>
                        <a:spcBef>
                          <a:spcPts val="190"/>
                        </a:spcBef>
                      </a:pPr>
                      <a:r>
                        <a:rPr sz="1100" dirty="0">
                          <a:solidFill>
                            <a:schemeClr val="tx1"/>
                          </a:solidFill>
                          <a:latin typeface="Aparajita" panose="02020603050405020304" pitchFamily="18" charset="0"/>
                          <a:cs typeface="Aparajita" panose="02020603050405020304" pitchFamily="18" charset="0"/>
                        </a:rPr>
                        <a:t>140W</a:t>
                      </a:r>
                      <a:r>
                        <a:rPr sz="1100" spc="204"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9V</a:t>
                      </a:r>
                      <a:r>
                        <a:rPr sz="1100" spc="210" dirty="0">
                          <a:solidFill>
                            <a:schemeClr val="tx1"/>
                          </a:solidFill>
                          <a:latin typeface="Aparajita" panose="02020603050405020304" pitchFamily="18" charset="0"/>
                          <a:cs typeface="Aparajita" panose="02020603050405020304" pitchFamily="18" charset="0"/>
                        </a:rPr>
                        <a:t> </a:t>
                      </a:r>
                      <a:r>
                        <a:rPr sz="1100" spc="30" dirty="0">
                          <a:solidFill>
                            <a:schemeClr val="tx1"/>
                          </a:solidFill>
                          <a:latin typeface="Aparajita" panose="02020603050405020304" pitchFamily="18" charset="0"/>
                          <a:cs typeface="Aparajita" panose="02020603050405020304" pitchFamily="18" charset="0"/>
                        </a:rPr>
                        <a:t>MONO</a:t>
                      </a:r>
                      <a:endParaRPr sz="1100">
                        <a:solidFill>
                          <a:schemeClr val="tx1"/>
                        </a:solidFill>
                        <a:latin typeface="Aparajita" panose="02020603050405020304" pitchFamily="18" charset="0"/>
                        <a:cs typeface="Aparajita" panose="02020603050405020304" pitchFamily="18" charset="0"/>
                      </a:endParaRPr>
                    </a:p>
                  </a:txBody>
                  <a:tcPr marL="0" marR="0" marT="24130" marB="0"/>
                </a:tc>
                <a:extLst>
                  <a:ext uri="{0D108BD9-81ED-4DB2-BD59-A6C34878D82A}">
                    <a16:rowId xmlns:a16="http://schemas.microsoft.com/office/drawing/2014/main" val="10002"/>
                  </a:ext>
                </a:extLst>
              </a:tr>
              <a:tr h="177165">
                <a:tc>
                  <a:txBody>
                    <a:bodyPr/>
                    <a:lstStyle/>
                    <a:p>
                      <a:pPr marL="113030">
                        <a:lnSpc>
                          <a:spcPct val="100000"/>
                        </a:lnSpc>
                        <a:spcBef>
                          <a:spcPts val="150"/>
                        </a:spcBef>
                      </a:pPr>
                      <a:r>
                        <a:rPr sz="1100" spc="-10" dirty="0">
                          <a:solidFill>
                            <a:schemeClr val="tx1"/>
                          </a:solidFill>
                          <a:latin typeface="Aparajita" panose="02020603050405020304" pitchFamily="18" charset="0"/>
                          <a:cs typeface="Aparajita" panose="02020603050405020304" pitchFamily="18" charset="0"/>
                        </a:rPr>
                        <a:t>Dimension</a:t>
                      </a:r>
                      <a:endParaRPr sz="1100">
                        <a:solidFill>
                          <a:schemeClr val="tx1"/>
                        </a:solidFill>
                        <a:latin typeface="Aparajita" panose="02020603050405020304" pitchFamily="18" charset="0"/>
                        <a:cs typeface="Aparajita" panose="02020603050405020304" pitchFamily="18" charset="0"/>
                      </a:endParaRPr>
                    </a:p>
                  </a:txBody>
                  <a:tcPr marL="0" marR="0" marT="19050" marB="0"/>
                </a:tc>
                <a:tc>
                  <a:txBody>
                    <a:bodyPr/>
                    <a:lstStyle/>
                    <a:p>
                      <a:pPr marL="89535">
                        <a:lnSpc>
                          <a:spcPct val="100000"/>
                        </a:lnSpc>
                        <a:spcBef>
                          <a:spcPts val="185"/>
                        </a:spcBef>
                      </a:pPr>
                      <a:r>
                        <a:rPr sz="1100" spc="-10" dirty="0">
                          <a:solidFill>
                            <a:schemeClr val="tx1"/>
                          </a:solidFill>
                          <a:latin typeface="Aparajita" panose="02020603050405020304" pitchFamily="18" charset="0"/>
                          <a:cs typeface="Aparajita" panose="02020603050405020304" pitchFamily="18" charset="0"/>
                        </a:rPr>
                        <a:t>D</a:t>
                      </a:r>
                      <a:r>
                        <a:rPr lang="en-US" sz="1100" spc="-10" dirty="0">
                          <a:solidFill>
                            <a:schemeClr val="tx1"/>
                          </a:solidFill>
                          <a:latin typeface="Aparajita" panose="02020603050405020304" pitchFamily="18" charset="0"/>
                          <a:cs typeface="Aparajita" panose="02020603050405020304" pitchFamily="18" charset="0"/>
                        </a:rPr>
                        <a:t>6.29”</a:t>
                      </a:r>
                      <a:r>
                        <a:rPr sz="1100" spc="-10" dirty="0">
                          <a:solidFill>
                            <a:schemeClr val="tx1"/>
                          </a:solidFill>
                          <a:latin typeface="Aparajita" panose="02020603050405020304" pitchFamily="18" charset="0"/>
                          <a:cs typeface="Aparajita" panose="02020603050405020304" pitchFamily="18" charset="0"/>
                        </a:rPr>
                        <a:t>*</a:t>
                      </a:r>
                      <a:r>
                        <a:rPr lang="en-US" sz="1100" spc="-10" dirty="0">
                          <a:solidFill>
                            <a:schemeClr val="tx1"/>
                          </a:solidFill>
                          <a:latin typeface="Aparajita" panose="02020603050405020304" pitchFamily="18" charset="0"/>
                          <a:cs typeface="Aparajita" panose="02020603050405020304" pitchFamily="18" charset="0"/>
                        </a:rPr>
                        <a:t>40.94”</a:t>
                      </a:r>
                      <a:endParaRPr sz="1100" dirty="0">
                        <a:solidFill>
                          <a:schemeClr val="tx1"/>
                        </a:solidFill>
                        <a:latin typeface="Aparajita" panose="02020603050405020304" pitchFamily="18" charset="0"/>
                        <a:cs typeface="Aparajita" panose="02020603050405020304" pitchFamily="18" charset="0"/>
                      </a:endParaRPr>
                    </a:p>
                  </a:txBody>
                  <a:tcPr marL="0" marR="0" marT="23495" marB="0"/>
                </a:tc>
                <a:tc>
                  <a:txBody>
                    <a:bodyPr/>
                    <a:lstStyle/>
                    <a:p>
                      <a:pPr marL="434975">
                        <a:lnSpc>
                          <a:spcPct val="100000"/>
                        </a:lnSpc>
                        <a:spcBef>
                          <a:spcPts val="185"/>
                        </a:spcBef>
                      </a:pPr>
                      <a:r>
                        <a:rPr sz="1100" spc="-10" dirty="0">
                          <a:solidFill>
                            <a:schemeClr val="tx1"/>
                          </a:solidFill>
                          <a:latin typeface="Aparajita" panose="02020603050405020304" pitchFamily="18" charset="0"/>
                          <a:cs typeface="Aparajita" panose="02020603050405020304" pitchFamily="18" charset="0"/>
                        </a:rPr>
                        <a:t>D</a:t>
                      </a:r>
                      <a:r>
                        <a:rPr lang="en-US" sz="1100" spc="-10" dirty="0">
                          <a:solidFill>
                            <a:schemeClr val="tx1"/>
                          </a:solidFill>
                          <a:latin typeface="Aparajita" panose="02020603050405020304" pitchFamily="18" charset="0"/>
                          <a:cs typeface="Aparajita" panose="02020603050405020304" pitchFamily="18" charset="0"/>
                        </a:rPr>
                        <a:t>6.29”</a:t>
                      </a:r>
                      <a:r>
                        <a:rPr sz="1100" spc="-10" dirty="0">
                          <a:solidFill>
                            <a:schemeClr val="tx1"/>
                          </a:solidFill>
                          <a:latin typeface="Aparajita" panose="02020603050405020304" pitchFamily="18" charset="0"/>
                          <a:cs typeface="Aparajita" panose="02020603050405020304" pitchFamily="18" charset="0"/>
                        </a:rPr>
                        <a:t>*</a:t>
                      </a:r>
                      <a:r>
                        <a:rPr lang="en-US" sz="1100" spc="-10" dirty="0">
                          <a:solidFill>
                            <a:schemeClr val="tx1"/>
                          </a:solidFill>
                          <a:latin typeface="Aparajita" panose="02020603050405020304" pitchFamily="18" charset="0"/>
                          <a:cs typeface="Aparajita" panose="02020603050405020304" pitchFamily="18" charset="0"/>
                        </a:rPr>
                        <a:t>40.94”</a:t>
                      </a:r>
                      <a:endParaRPr sz="1100" dirty="0">
                        <a:solidFill>
                          <a:schemeClr val="tx1"/>
                        </a:solidFill>
                        <a:latin typeface="Aparajita" panose="02020603050405020304" pitchFamily="18" charset="0"/>
                        <a:cs typeface="Aparajita" panose="02020603050405020304" pitchFamily="18" charset="0"/>
                      </a:endParaRPr>
                    </a:p>
                  </a:txBody>
                  <a:tcPr marL="0" marR="0" marT="23495" marB="0"/>
                </a:tc>
                <a:tc>
                  <a:txBody>
                    <a:bodyPr/>
                    <a:lstStyle/>
                    <a:p>
                      <a:pPr marL="220979">
                        <a:lnSpc>
                          <a:spcPct val="100000"/>
                        </a:lnSpc>
                        <a:spcBef>
                          <a:spcPts val="185"/>
                        </a:spcBef>
                      </a:pPr>
                      <a:r>
                        <a:rPr lang="en-US" sz="1100" spc="-10" dirty="0">
                          <a:solidFill>
                            <a:schemeClr val="tx1"/>
                          </a:solidFill>
                          <a:latin typeface="Aparajita" panose="02020603050405020304" pitchFamily="18" charset="0"/>
                          <a:cs typeface="Aparajita" panose="02020603050405020304" pitchFamily="18" charset="0"/>
                        </a:rPr>
                        <a:t>D9.44”</a:t>
                      </a:r>
                      <a:r>
                        <a:rPr sz="1100" spc="-10" dirty="0">
                          <a:solidFill>
                            <a:schemeClr val="tx1"/>
                          </a:solidFill>
                          <a:latin typeface="Aparajita" panose="02020603050405020304" pitchFamily="18" charset="0"/>
                          <a:cs typeface="Aparajita" panose="02020603050405020304" pitchFamily="18" charset="0"/>
                        </a:rPr>
                        <a:t>*</a:t>
                      </a:r>
                      <a:r>
                        <a:rPr lang="en-US" sz="1100" spc="-10" dirty="0">
                          <a:solidFill>
                            <a:schemeClr val="tx1"/>
                          </a:solidFill>
                          <a:latin typeface="Aparajita" panose="02020603050405020304" pitchFamily="18" charset="0"/>
                          <a:cs typeface="Aparajita" panose="02020603050405020304" pitchFamily="18" charset="0"/>
                        </a:rPr>
                        <a:t>40.94”</a:t>
                      </a:r>
                      <a:endParaRPr sz="1100" dirty="0">
                        <a:solidFill>
                          <a:schemeClr val="tx1"/>
                        </a:solidFill>
                        <a:latin typeface="Aparajita" panose="02020603050405020304" pitchFamily="18" charset="0"/>
                        <a:cs typeface="Aparajita" panose="02020603050405020304" pitchFamily="18" charset="0"/>
                      </a:endParaRPr>
                    </a:p>
                  </a:txBody>
                  <a:tcPr marL="0" marR="0" marT="23495" marB="0"/>
                </a:tc>
                <a:extLst>
                  <a:ext uri="{0D108BD9-81ED-4DB2-BD59-A6C34878D82A}">
                    <a16:rowId xmlns:a16="http://schemas.microsoft.com/office/drawing/2014/main" val="10003"/>
                  </a:ext>
                </a:extLst>
              </a:tr>
              <a:tr h="178435">
                <a:tc>
                  <a:txBody>
                    <a:bodyPr/>
                    <a:lstStyle/>
                    <a:p>
                      <a:pPr marL="113030">
                        <a:lnSpc>
                          <a:spcPct val="100000"/>
                        </a:lnSpc>
                        <a:spcBef>
                          <a:spcPts val="150"/>
                        </a:spcBef>
                      </a:pPr>
                      <a:r>
                        <a:rPr sz="1100" dirty="0">
                          <a:solidFill>
                            <a:schemeClr val="tx1"/>
                          </a:solidFill>
                          <a:latin typeface="Aparajita" panose="02020603050405020304" pitchFamily="18" charset="0"/>
                          <a:cs typeface="Aparajita" panose="02020603050405020304" pitchFamily="18" charset="0"/>
                        </a:rPr>
                        <a:t>Pole</a:t>
                      </a:r>
                      <a:r>
                        <a:rPr sz="1100" spc="55"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diameter</a:t>
                      </a:r>
                      <a:endParaRPr sz="1100">
                        <a:solidFill>
                          <a:schemeClr val="tx1"/>
                        </a:solidFill>
                        <a:latin typeface="Aparajita" panose="02020603050405020304" pitchFamily="18" charset="0"/>
                        <a:cs typeface="Aparajita" panose="02020603050405020304" pitchFamily="18" charset="0"/>
                      </a:endParaRPr>
                    </a:p>
                  </a:txBody>
                  <a:tcPr marL="0" marR="0" marT="19050" marB="0"/>
                </a:tc>
                <a:tc>
                  <a:txBody>
                    <a:bodyPr/>
                    <a:lstStyle/>
                    <a:p>
                      <a:pPr marL="89535">
                        <a:lnSpc>
                          <a:spcPct val="100000"/>
                        </a:lnSpc>
                        <a:spcBef>
                          <a:spcPts val="185"/>
                        </a:spcBef>
                      </a:pPr>
                      <a:r>
                        <a:rPr lang="en-US" sz="1100" spc="-10" dirty="0">
                          <a:solidFill>
                            <a:schemeClr val="tx1"/>
                          </a:solidFill>
                          <a:latin typeface="Aparajita" panose="02020603050405020304" pitchFamily="18" charset="0"/>
                          <a:cs typeface="Aparajita" panose="02020603050405020304" pitchFamily="18" charset="0"/>
                        </a:rPr>
                        <a:t>2.36”</a:t>
                      </a:r>
                      <a:r>
                        <a:rPr sz="1100" spc="-10" dirty="0">
                          <a:solidFill>
                            <a:schemeClr val="tx1"/>
                          </a:solidFill>
                          <a:latin typeface="Aparajita" panose="02020603050405020304" pitchFamily="18" charset="0"/>
                          <a:cs typeface="Aparajita" panose="02020603050405020304" pitchFamily="18" charset="0"/>
                        </a:rPr>
                        <a:t>~</a:t>
                      </a:r>
                      <a:r>
                        <a:rPr lang="en-US" sz="1100" spc="-10" dirty="0">
                          <a:solidFill>
                            <a:schemeClr val="tx1"/>
                          </a:solidFill>
                          <a:latin typeface="Aparajita" panose="02020603050405020304" pitchFamily="18" charset="0"/>
                          <a:cs typeface="Aparajita" panose="02020603050405020304" pitchFamily="18" charset="0"/>
                        </a:rPr>
                        <a:t>3.54”</a:t>
                      </a:r>
                      <a:endParaRPr sz="1100" dirty="0">
                        <a:solidFill>
                          <a:schemeClr val="tx1"/>
                        </a:solidFill>
                        <a:latin typeface="Aparajita" panose="02020603050405020304" pitchFamily="18" charset="0"/>
                        <a:cs typeface="Aparajita" panose="02020603050405020304" pitchFamily="18" charset="0"/>
                      </a:endParaRPr>
                    </a:p>
                  </a:txBody>
                  <a:tcPr marL="0" marR="0" marT="23495" marB="0"/>
                </a:tc>
                <a:tc>
                  <a:txBody>
                    <a:bodyPr/>
                    <a:lstStyle/>
                    <a:p>
                      <a:pPr marL="434975">
                        <a:lnSpc>
                          <a:spcPct val="100000"/>
                        </a:lnSpc>
                        <a:spcBef>
                          <a:spcPts val="185"/>
                        </a:spcBef>
                      </a:pPr>
                      <a:r>
                        <a:rPr lang="en-US" sz="1100" spc="-10" dirty="0">
                          <a:solidFill>
                            <a:schemeClr val="tx1"/>
                          </a:solidFill>
                          <a:latin typeface="Aparajita" panose="02020603050405020304" pitchFamily="18" charset="0"/>
                          <a:cs typeface="Aparajita" panose="02020603050405020304" pitchFamily="18" charset="0"/>
                        </a:rPr>
                        <a:t>2.75”</a:t>
                      </a:r>
                      <a:r>
                        <a:rPr sz="1100" spc="-10" dirty="0">
                          <a:solidFill>
                            <a:schemeClr val="tx1"/>
                          </a:solidFill>
                          <a:latin typeface="Aparajita" panose="02020603050405020304" pitchFamily="18" charset="0"/>
                          <a:cs typeface="Aparajita" panose="02020603050405020304" pitchFamily="18" charset="0"/>
                        </a:rPr>
                        <a:t>~</a:t>
                      </a:r>
                      <a:r>
                        <a:rPr lang="en-US" sz="1100" spc="-10" dirty="0">
                          <a:solidFill>
                            <a:schemeClr val="tx1"/>
                          </a:solidFill>
                          <a:latin typeface="Aparajita" panose="02020603050405020304" pitchFamily="18" charset="0"/>
                          <a:cs typeface="Aparajita" panose="02020603050405020304" pitchFamily="18" charset="0"/>
                        </a:rPr>
                        <a:t>4.72”</a:t>
                      </a:r>
                      <a:endParaRPr sz="1100" dirty="0">
                        <a:solidFill>
                          <a:schemeClr val="tx1"/>
                        </a:solidFill>
                        <a:latin typeface="Aparajita" panose="02020603050405020304" pitchFamily="18" charset="0"/>
                        <a:cs typeface="Aparajita" panose="02020603050405020304" pitchFamily="18" charset="0"/>
                      </a:endParaRPr>
                    </a:p>
                  </a:txBody>
                  <a:tcPr marL="0" marR="0" marT="23495" marB="0"/>
                </a:tc>
                <a:tc>
                  <a:txBody>
                    <a:bodyPr/>
                    <a:lstStyle/>
                    <a:p>
                      <a:pPr marL="220979">
                        <a:lnSpc>
                          <a:spcPct val="100000"/>
                        </a:lnSpc>
                        <a:spcBef>
                          <a:spcPts val="185"/>
                        </a:spcBef>
                      </a:pPr>
                      <a:r>
                        <a:rPr lang="en-US" sz="1100" spc="-10" dirty="0">
                          <a:solidFill>
                            <a:schemeClr val="tx1"/>
                          </a:solidFill>
                          <a:latin typeface="Aparajita" panose="02020603050405020304" pitchFamily="18" charset="0"/>
                          <a:cs typeface="Aparajita" panose="02020603050405020304" pitchFamily="18" charset="0"/>
                        </a:rPr>
                        <a:t>3.14”</a:t>
                      </a:r>
                      <a:r>
                        <a:rPr sz="1100" spc="-10" dirty="0">
                          <a:solidFill>
                            <a:schemeClr val="tx1"/>
                          </a:solidFill>
                          <a:latin typeface="Aparajita" panose="02020603050405020304" pitchFamily="18" charset="0"/>
                          <a:cs typeface="Aparajita" panose="02020603050405020304" pitchFamily="18" charset="0"/>
                        </a:rPr>
                        <a:t>~</a:t>
                      </a:r>
                      <a:r>
                        <a:rPr lang="en-US" sz="1100" spc="-10" dirty="0">
                          <a:solidFill>
                            <a:schemeClr val="tx1"/>
                          </a:solidFill>
                          <a:latin typeface="Aparajita" panose="02020603050405020304" pitchFamily="18" charset="0"/>
                          <a:cs typeface="Aparajita" panose="02020603050405020304" pitchFamily="18" charset="0"/>
                        </a:rPr>
                        <a:t>6.69”</a:t>
                      </a:r>
                      <a:endParaRPr sz="1100" dirty="0">
                        <a:solidFill>
                          <a:schemeClr val="tx1"/>
                        </a:solidFill>
                        <a:latin typeface="Aparajita" panose="02020603050405020304" pitchFamily="18" charset="0"/>
                        <a:cs typeface="Aparajita" panose="02020603050405020304" pitchFamily="18" charset="0"/>
                      </a:endParaRPr>
                    </a:p>
                  </a:txBody>
                  <a:tcPr marL="0" marR="0" marT="23495" marB="0"/>
                </a:tc>
                <a:extLst>
                  <a:ext uri="{0D108BD9-81ED-4DB2-BD59-A6C34878D82A}">
                    <a16:rowId xmlns:a16="http://schemas.microsoft.com/office/drawing/2014/main" val="10004"/>
                  </a:ext>
                </a:extLst>
              </a:tr>
              <a:tr h="177165">
                <a:tc>
                  <a:txBody>
                    <a:bodyPr/>
                    <a:lstStyle/>
                    <a:p>
                      <a:pPr marL="113030">
                        <a:lnSpc>
                          <a:spcPct val="100000"/>
                        </a:lnSpc>
                        <a:spcBef>
                          <a:spcPts val="145"/>
                        </a:spcBef>
                      </a:pPr>
                      <a:r>
                        <a:rPr sz="1100" dirty="0">
                          <a:solidFill>
                            <a:schemeClr val="tx1"/>
                          </a:solidFill>
                          <a:latin typeface="Aparajita" panose="02020603050405020304" pitchFamily="18" charset="0"/>
                          <a:cs typeface="Aparajita" panose="02020603050405020304" pitchFamily="18" charset="0"/>
                        </a:rPr>
                        <a:t>Cell</a:t>
                      </a:r>
                      <a:r>
                        <a:rPr sz="1100" spc="45"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efficiency</a:t>
                      </a:r>
                      <a:endParaRPr sz="1100">
                        <a:solidFill>
                          <a:schemeClr val="tx1"/>
                        </a:solidFill>
                        <a:latin typeface="Aparajita" panose="02020603050405020304" pitchFamily="18" charset="0"/>
                        <a:cs typeface="Aparajita" panose="02020603050405020304" pitchFamily="18" charset="0"/>
                      </a:endParaRPr>
                    </a:p>
                  </a:txBody>
                  <a:tcPr marL="0" marR="0" marT="18415" marB="0"/>
                </a:tc>
                <a:tc>
                  <a:txBody>
                    <a:bodyPr/>
                    <a:lstStyle/>
                    <a:p>
                      <a:pPr marL="89535">
                        <a:lnSpc>
                          <a:spcPct val="100000"/>
                        </a:lnSpc>
                        <a:spcBef>
                          <a:spcPts val="180"/>
                        </a:spcBef>
                      </a:pPr>
                      <a:r>
                        <a:rPr sz="1100" spc="-10" dirty="0">
                          <a:solidFill>
                            <a:schemeClr val="tx1"/>
                          </a:solidFill>
                          <a:latin typeface="Aparajita" panose="02020603050405020304" pitchFamily="18" charset="0"/>
                          <a:cs typeface="Aparajita" panose="02020603050405020304" pitchFamily="18" charset="0"/>
                        </a:rPr>
                        <a:t>22.5%</a:t>
                      </a:r>
                      <a:endParaRPr sz="1100">
                        <a:solidFill>
                          <a:schemeClr val="tx1"/>
                        </a:solidFill>
                        <a:latin typeface="Aparajita" panose="02020603050405020304" pitchFamily="18" charset="0"/>
                        <a:cs typeface="Aparajita" panose="02020603050405020304" pitchFamily="18" charset="0"/>
                      </a:endParaRPr>
                    </a:p>
                  </a:txBody>
                  <a:tcPr marL="0" marR="0" marT="22860" marB="0"/>
                </a:tc>
                <a:tc>
                  <a:txBody>
                    <a:bodyPr/>
                    <a:lstStyle/>
                    <a:p>
                      <a:pPr marL="434975">
                        <a:lnSpc>
                          <a:spcPct val="100000"/>
                        </a:lnSpc>
                        <a:spcBef>
                          <a:spcPts val="180"/>
                        </a:spcBef>
                      </a:pPr>
                      <a:r>
                        <a:rPr sz="1100" spc="-50" dirty="0">
                          <a:solidFill>
                            <a:schemeClr val="tx1"/>
                          </a:solidFill>
                          <a:latin typeface="Aparajita" panose="02020603050405020304" pitchFamily="18" charset="0"/>
                          <a:cs typeface="Aparajita" panose="02020603050405020304" pitchFamily="18" charset="0"/>
                        </a:rPr>
                        <a:t>●</a:t>
                      </a:r>
                      <a:endParaRPr sz="1100">
                        <a:solidFill>
                          <a:schemeClr val="tx1"/>
                        </a:solidFill>
                        <a:latin typeface="Aparajita" panose="02020603050405020304" pitchFamily="18" charset="0"/>
                        <a:cs typeface="Aparajita" panose="02020603050405020304" pitchFamily="18" charset="0"/>
                      </a:endParaRPr>
                    </a:p>
                  </a:txBody>
                  <a:tcPr marL="0" marR="0" marT="22860" marB="0"/>
                </a:tc>
                <a:tc>
                  <a:txBody>
                    <a:bodyPr/>
                    <a:lstStyle/>
                    <a:p>
                      <a:pPr marL="220979">
                        <a:lnSpc>
                          <a:spcPct val="100000"/>
                        </a:lnSpc>
                        <a:spcBef>
                          <a:spcPts val="180"/>
                        </a:spcBef>
                      </a:pPr>
                      <a:r>
                        <a:rPr sz="1100" spc="-50" dirty="0">
                          <a:solidFill>
                            <a:schemeClr val="tx1"/>
                          </a:solidFill>
                          <a:latin typeface="Aparajita" panose="02020603050405020304" pitchFamily="18" charset="0"/>
                          <a:cs typeface="Aparajita" panose="02020603050405020304" pitchFamily="18" charset="0"/>
                        </a:rPr>
                        <a:t>●</a:t>
                      </a:r>
                      <a:endParaRPr sz="1100">
                        <a:solidFill>
                          <a:schemeClr val="tx1"/>
                        </a:solidFill>
                        <a:latin typeface="Aparajita" panose="02020603050405020304" pitchFamily="18" charset="0"/>
                        <a:cs typeface="Aparajita" panose="02020603050405020304" pitchFamily="18" charset="0"/>
                      </a:endParaRPr>
                    </a:p>
                  </a:txBody>
                  <a:tcPr marL="0" marR="0" marT="22860" marB="0"/>
                </a:tc>
                <a:extLst>
                  <a:ext uri="{0D108BD9-81ED-4DB2-BD59-A6C34878D82A}">
                    <a16:rowId xmlns:a16="http://schemas.microsoft.com/office/drawing/2014/main" val="10005"/>
                  </a:ext>
                </a:extLst>
              </a:tr>
              <a:tr h="176530">
                <a:tc>
                  <a:txBody>
                    <a:bodyPr/>
                    <a:lstStyle/>
                    <a:p>
                      <a:pPr marL="113030">
                        <a:lnSpc>
                          <a:spcPct val="100000"/>
                        </a:lnSpc>
                        <a:spcBef>
                          <a:spcPts val="145"/>
                        </a:spcBef>
                      </a:pPr>
                      <a:r>
                        <a:rPr sz="1100" dirty="0">
                          <a:solidFill>
                            <a:schemeClr val="tx1"/>
                          </a:solidFill>
                          <a:latin typeface="Aparajita" panose="02020603050405020304" pitchFamily="18" charset="0"/>
                          <a:cs typeface="Aparajita" panose="02020603050405020304" pitchFamily="18" charset="0"/>
                        </a:rPr>
                        <a:t>Structure</a:t>
                      </a:r>
                      <a:r>
                        <a:rPr sz="1100" spc="-15"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material</a:t>
                      </a:r>
                      <a:endParaRPr sz="1100">
                        <a:solidFill>
                          <a:schemeClr val="tx1"/>
                        </a:solidFill>
                        <a:latin typeface="Aparajita" panose="02020603050405020304" pitchFamily="18" charset="0"/>
                        <a:cs typeface="Aparajita" panose="02020603050405020304" pitchFamily="18" charset="0"/>
                      </a:endParaRPr>
                    </a:p>
                  </a:txBody>
                  <a:tcPr marL="0" marR="0" marT="18415" marB="0"/>
                </a:tc>
                <a:tc>
                  <a:txBody>
                    <a:bodyPr/>
                    <a:lstStyle/>
                    <a:p>
                      <a:pPr marL="89535">
                        <a:lnSpc>
                          <a:spcPct val="100000"/>
                        </a:lnSpc>
                        <a:spcBef>
                          <a:spcPts val="180"/>
                        </a:spcBef>
                      </a:pPr>
                      <a:r>
                        <a:rPr sz="1100" spc="-10" dirty="0">
                          <a:solidFill>
                            <a:schemeClr val="tx1"/>
                          </a:solidFill>
                          <a:latin typeface="Aparajita" panose="02020603050405020304" pitchFamily="18" charset="0"/>
                          <a:cs typeface="Aparajita" panose="02020603050405020304" pitchFamily="18" charset="0"/>
                        </a:rPr>
                        <a:t>Tempered</a:t>
                      </a:r>
                      <a:r>
                        <a:rPr sz="1100" spc="2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glass</a:t>
                      </a:r>
                      <a:r>
                        <a:rPr sz="1100" spc="30" dirty="0">
                          <a:solidFill>
                            <a:schemeClr val="tx1"/>
                          </a:solidFill>
                          <a:latin typeface="Aparajita" panose="02020603050405020304" pitchFamily="18" charset="0"/>
                          <a:cs typeface="Aparajita" panose="02020603050405020304" pitchFamily="18" charset="0"/>
                        </a:rPr>
                        <a:t> </a:t>
                      </a:r>
                      <a:r>
                        <a:rPr sz="1100" spc="-60" dirty="0">
                          <a:solidFill>
                            <a:schemeClr val="tx1"/>
                          </a:solidFill>
                          <a:latin typeface="Aparajita" panose="02020603050405020304" pitchFamily="18" charset="0"/>
                          <a:cs typeface="Aparajita" panose="02020603050405020304" pitchFamily="18" charset="0"/>
                        </a:rPr>
                        <a:t>+</a:t>
                      </a:r>
                      <a:endParaRPr sz="1100">
                        <a:solidFill>
                          <a:schemeClr val="tx1"/>
                        </a:solidFill>
                        <a:latin typeface="Aparajita" panose="02020603050405020304" pitchFamily="18" charset="0"/>
                        <a:cs typeface="Aparajita" panose="02020603050405020304" pitchFamily="18" charset="0"/>
                      </a:endParaRPr>
                    </a:p>
                  </a:txBody>
                  <a:tcPr marL="0" marR="0" marT="22860" marB="0"/>
                </a:tc>
                <a:tc>
                  <a:txBody>
                    <a:bodyPr/>
                    <a:lstStyle/>
                    <a:p>
                      <a:pPr marL="13970">
                        <a:lnSpc>
                          <a:spcPct val="100000"/>
                        </a:lnSpc>
                        <a:spcBef>
                          <a:spcPts val="180"/>
                        </a:spcBef>
                      </a:pPr>
                      <a:r>
                        <a:rPr sz="1100" spc="-10" dirty="0">
                          <a:solidFill>
                            <a:schemeClr val="tx1"/>
                          </a:solidFill>
                          <a:latin typeface="Aparajita" panose="02020603050405020304" pitchFamily="18" charset="0"/>
                          <a:cs typeface="Aparajita" panose="02020603050405020304" pitchFamily="18" charset="0"/>
                        </a:rPr>
                        <a:t>aluminium</a:t>
                      </a:r>
                      <a:r>
                        <a:rPr sz="1100" spc="-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alloy</a:t>
                      </a:r>
                      <a:r>
                        <a:rPr sz="1100" spc="-5"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profile</a:t>
                      </a:r>
                      <a:endParaRPr sz="1100">
                        <a:solidFill>
                          <a:schemeClr val="tx1"/>
                        </a:solidFill>
                        <a:latin typeface="Aparajita" panose="02020603050405020304" pitchFamily="18" charset="0"/>
                        <a:cs typeface="Aparajita" panose="02020603050405020304" pitchFamily="18" charset="0"/>
                      </a:endParaRPr>
                    </a:p>
                  </a:txBody>
                  <a:tcPr marL="0" marR="0" marT="22860" marB="0"/>
                </a:tc>
                <a:tc>
                  <a:txBody>
                    <a:bodyPr/>
                    <a:lstStyle/>
                    <a:p>
                      <a:pPr marL="220979">
                        <a:lnSpc>
                          <a:spcPct val="100000"/>
                        </a:lnSpc>
                        <a:spcBef>
                          <a:spcPts val="180"/>
                        </a:spcBef>
                      </a:pPr>
                      <a:r>
                        <a:rPr sz="1100" spc="-50" dirty="0">
                          <a:solidFill>
                            <a:schemeClr val="tx1"/>
                          </a:solidFill>
                          <a:latin typeface="Aparajita" panose="02020603050405020304" pitchFamily="18" charset="0"/>
                          <a:cs typeface="Aparajita" panose="02020603050405020304" pitchFamily="18" charset="0"/>
                        </a:rPr>
                        <a:t>●</a:t>
                      </a:r>
                      <a:endParaRPr sz="1100">
                        <a:solidFill>
                          <a:schemeClr val="tx1"/>
                        </a:solidFill>
                        <a:latin typeface="Aparajita" panose="02020603050405020304" pitchFamily="18" charset="0"/>
                        <a:cs typeface="Aparajita" panose="02020603050405020304" pitchFamily="18" charset="0"/>
                      </a:endParaRPr>
                    </a:p>
                  </a:txBody>
                  <a:tcPr marL="0" marR="0" marT="22860" marB="0"/>
                </a:tc>
                <a:extLst>
                  <a:ext uri="{0D108BD9-81ED-4DB2-BD59-A6C34878D82A}">
                    <a16:rowId xmlns:a16="http://schemas.microsoft.com/office/drawing/2014/main" val="10006"/>
                  </a:ext>
                </a:extLst>
              </a:tr>
              <a:tr h="177165">
                <a:tc>
                  <a:txBody>
                    <a:bodyPr/>
                    <a:lstStyle/>
                    <a:p>
                      <a:pPr marL="113030">
                        <a:lnSpc>
                          <a:spcPct val="100000"/>
                        </a:lnSpc>
                        <a:spcBef>
                          <a:spcPts val="155"/>
                        </a:spcBef>
                      </a:pPr>
                      <a:r>
                        <a:rPr sz="1100" spc="-10" dirty="0">
                          <a:solidFill>
                            <a:schemeClr val="tx1"/>
                          </a:solidFill>
                          <a:latin typeface="Aparajita" panose="02020603050405020304" pitchFamily="18" charset="0"/>
                          <a:cs typeface="Aparajita" panose="02020603050405020304" pitchFamily="18" charset="0"/>
                        </a:rPr>
                        <a:t>Lifetime</a:t>
                      </a:r>
                      <a:endParaRPr sz="1100">
                        <a:solidFill>
                          <a:schemeClr val="tx1"/>
                        </a:solidFill>
                        <a:latin typeface="Aparajita" panose="02020603050405020304" pitchFamily="18" charset="0"/>
                        <a:cs typeface="Aparajita" panose="02020603050405020304" pitchFamily="18" charset="0"/>
                      </a:endParaRPr>
                    </a:p>
                  </a:txBody>
                  <a:tcPr marL="0" marR="0" marT="19685" marB="0"/>
                </a:tc>
                <a:tc>
                  <a:txBody>
                    <a:bodyPr/>
                    <a:lstStyle/>
                    <a:p>
                      <a:pPr marL="89535">
                        <a:lnSpc>
                          <a:spcPct val="100000"/>
                        </a:lnSpc>
                        <a:spcBef>
                          <a:spcPts val="190"/>
                        </a:spcBef>
                      </a:pPr>
                      <a:r>
                        <a:rPr sz="1100" spc="-40" dirty="0">
                          <a:solidFill>
                            <a:schemeClr val="tx1"/>
                          </a:solidFill>
                          <a:latin typeface="Aparajita" panose="02020603050405020304" pitchFamily="18" charset="0"/>
                          <a:cs typeface="Aparajita" panose="02020603050405020304" pitchFamily="18" charset="0"/>
                        </a:rPr>
                        <a:t>&gt;20</a:t>
                      </a:r>
                      <a:r>
                        <a:rPr sz="1100" spc="-1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years</a:t>
                      </a:r>
                      <a:r>
                        <a:rPr sz="1100" spc="-10" dirty="0">
                          <a:solidFill>
                            <a:schemeClr val="tx1"/>
                          </a:solidFill>
                          <a:latin typeface="Aparajita" panose="02020603050405020304" pitchFamily="18" charset="0"/>
                          <a:cs typeface="Aparajita" panose="02020603050405020304" pitchFamily="18" charset="0"/>
                        </a:rPr>
                        <a:t> lifetime</a:t>
                      </a:r>
                      <a:endParaRPr sz="1100">
                        <a:solidFill>
                          <a:schemeClr val="tx1"/>
                        </a:solidFill>
                        <a:latin typeface="Aparajita" panose="02020603050405020304" pitchFamily="18" charset="0"/>
                        <a:cs typeface="Aparajita" panose="02020603050405020304" pitchFamily="18" charset="0"/>
                      </a:endParaRPr>
                    </a:p>
                  </a:txBody>
                  <a:tcPr marL="0" marR="0" marT="24130" marB="0"/>
                </a:tc>
                <a:tc>
                  <a:txBody>
                    <a:bodyPr/>
                    <a:lstStyle/>
                    <a:p>
                      <a:pPr marL="434975">
                        <a:lnSpc>
                          <a:spcPct val="100000"/>
                        </a:lnSpc>
                        <a:spcBef>
                          <a:spcPts val="190"/>
                        </a:spcBef>
                      </a:pPr>
                      <a:r>
                        <a:rPr sz="1100" spc="-50" dirty="0">
                          <a:solidFill>
                            <a:schemeClr val="tx1"/>
                          </a:solidFill>
                          <a:latin typeface="Aparajita" panose="02020603050405020304" pitchFamily="18" charset="0"/>
                          <a:cs typeface="Aparajita" panose="02020603050405020304" pitchFamily="18" charset="0"/>
                        </a:rPr>
                        <a:t>●</a:t>
                      </a:r>
                      <a:endParaRPr sz="1100">
                        <a:solidFill>
                          <a:schemeClr val="tx1"/>
                        </a:solidFill>
                        <a:latin typeface="Aparajita" panose="02020603050405020304" pitchFamily="18" charset="0"/>
                        <a:cs typeface="Aparajita" panose="02020603050405020304" pitchFamily="18" charset="0"/>
                      </a:endParaRPr>
                    </a:p>
                  </a:txBody>
                  <a:tcPr marL="0" marR="0" marT="24130" marB="0"/>
                </a:tc>
                <a:tc>
                  <a:txBody>
                    <a:bodyPr/>
                    <a:lstStyle/>
                    <a:p>
                      <a:pPr marL="220979">
                        <a:lnSpc>
                          <a:spcPct val="100000"/>
                        </a:lnSpc>
                        <a:spcBef>
                          <a:spcPts val="190"/>
                        </a:spcBef>
                      </a:pPr>
                      <a:r>
                        <a:rPr sz="1100" spc="-50" dirty="0">
                          <a:solidFill>
                            <a:schemeClr val="tx1"/>
                          </a:solidFill>
                          <a:latin typeface="Aparajita" panose="02020603050405020304" pitchFamily="18" charset="0"/>
                          <a:cs typeface="Aparajita" panose="02020603050405020304" pitchFamily="18" charset="0"/>
                        </a:rPr>
                        <a:t>●</a:t>
                      </a:r>
                      <a:endParaRPr sz="1100">
                        <a:solidFill>
                          <a:schemeClr val="tx1"/>
                        </a:solidFill>
                        <a:latin typeface="Aparajita" panose="02020603050405020304" pitchFamily="18" charset="0"/>
                        <a:cs typeface="Aparajita" panose="02020603050405020304" pitchFamily="18" charset="0"/>
                      </a:endParaRPr>
                    </a:p>
                  </a:txBody>
                  <a:tcPr marL="0" marR="0" marT="24130" marB="0"/>
                </a:tc>
                <a:extLst>
                  <a:ext uri="{0D108BD9-81ED-4DB2-BD59-A6C34878D82A}">
                    <a16:rowId xmlns:a16="http://schemas.microsoft.com/office/drawing/2014/main" val="10007"/>
                  </a:ext>
                </a:extLst>
              </a:tr>
              <a:tr h="146685">
                <a:tc>
                  <a:txBody>
                    <a:bodyPr/>
                    <a:lstStyle/>
                    <a:p>
                      <a:pPr marL="113030">
                        <a:lnSpc>
                          <a:spcPts val="905"/>
                        </a:lnSpc>
                        <a:spcBef>
                          <a:spcPts val="155"/>
                        </a:spcBef>
                      </a:pPr>
                      <a:r>
                        <a:rPr sz="1100" spc="-10" dirty="0">
                          <a:solidFill>
                            <a:schemeClr val="tx1"/>
                          </a:solidFill>
                          <a:latin typeface="Aparajita" panose="02020603050405020304" pitchFamily="18" charset="0"/>
                          <a:cs typeface="Aparajita" panose="02020603050405020304" pitchFamily="18" charset="0"/>
                        </a:rPr>
                        <a:t>Warranty</a:t>
                      </a:r>
                      <a:endParaRPr sz="1100" dirty="0">
                        <a:solidFill>
                          <a:schemeClr val="tx1"/>
                        </a:solidFill>
                        <a:latin typeface="Aparajita" panose="02020603050405020304" pitchFamily="18" charset="0"/>
                        <a:cs typeface="Aparajita" panose="02020603050405020304" pitchFamily="18" charset="0"/>
                      </a:endParaRPr>
                    </a:p>
                  </a:txBody>
                  <a:tcPr marL="0" marR="0" marT="19685" marB="0"/>
                </a:tc>
                <a:tc>
                  <a:txBody>
                    <a:bodyPr/>
                    <a:lstStyle/>
                    <a:p>
                      <a:pPr marL="89535">
                        <a:lnSpc>
                          <a:spcPts val="869"/>
                        </a:lnSpc>
                        <a:spcBef>
                          <a:spcPts val="190"/>
                        </a:spcBef>
                      </a:pPr>
                      <a:r>
                        <a:rPr sz="1100" dirty="0">
                          <a:solidFill>
                            <a:schemeClr val="tx1"/>
                          </a:solidFill>
                          <a:latin typeface="Aparajita" panose="02020603050405020304" pitchFamily="18" charset="0"/>
                          <a:cs typeface="Aparajita" panose="02020603050405020304" pitchFamily="18" charset="0"/>
                        </a:rPr>
                        <a:t>5</a:t>
                      </a:r>
                      <a:r>
                        <a:rPr sz="1100" spc="-30"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years</a:t>
                      </a:r>
                      <a:endParaRPr sz="1100">
                        <a:solidFill>
                          <a:schemeClr val="tx1"/>
                        </a:solidFill>
                        <a:latin typeface="Aparajita" panose="02020603050405020304" pitchFamily="18" charset="0"/>
                        <a:cs typeface="Aparajita" panose="02020603050405020304" pitchFamily="18" charset="0"/>
                      </a:endParaRPr>
                    </a:p>
                  </a:txBody>
                  <a:tcPr marL="0" marR="0" marT="24130" marB="0"/>
                </a:tc>
                <a:tc>
                  <a:txBody>
                    <a:bodyPr/>
                    <a:lstStyle/>
                    <a:p>
                      <a:pPr marL="434975">
                        <a:lnSpc>
                          <a:spcPts val="869"/>
                        </a:lnSpc>
                        <a:spcBef>
                          <a:spcPts val="190"/>
                        </a:spcBef>
                      </a:pPr>
                      <a:r>
                        <a:rPr sz="1100" spc="-50" dirty="0">
                          <a:solidFill>
                            <a:schemeClr val="tx1"/>
                          </a:solidFill>
                          <a:latin typeface="Aparajita" panose="02020603050405020304" pitchFamily="18" charset="0"/>
                          <a:cs typeface="Aparajita" panose="02020603050405020304" pitchFamily="18" charset="0"/>
                        </a:rPr>
                        <a:t>●</a:t>
                      </a:r>
                      <a:endParaRPr sz="1100">
                        <a:solidFill>
                          <a:schemeClr val="tx1"/>
                        </a:solidFill>
                        <a:latin typeface="Aparajita" panose="02020603050405020304" pitchFamily="18" charset="0"/>
                        <a:cs typeface="Aparajita" panose="02020603050405020304" pitchFamily="18" charset="0"/>
                      </a:endParaRPr>
                    </a:p>
                  </a:txBody>
                  <a:tcPr marL="0" marR="0" marT="24130" marB="0"/>
                </a:tc>
                <a:tc>
                  <a:txBody>
                    <a:bodyPr/>
                    <a:lstStyle/>
                    <a:p>
                      <a:pPr marL="220979">
                        <a:lnSpc>
                          <a:spcPts val="869"/>
                        </a:lnSpc>
                        <a:spcBef>
                          <a:spcPts val="190"/>
                        </a:spcBef>
                      </a:pPr>
                      <a:r>
                        <a:rPr sz="1100" spc="-50" dirty="0">
                          <a:solidFill>
                            <a:schemeClr val="tx1"/>
                          </a:solidFill>
                          <a:latin typeface="Aparajita" panose="02020603050405020304" pitchFamily="18" charset="0"/>
                          <a:cs typeface="Aparajita" panose="02020603050405020304" pitchFamily="18" charset="0"/>
                        </a:rPr>
                        <a:t>●</a:t>
                      </a:r>
                      <a:endParaRPr sz="1100" dirty="0">
                        <a:solidFill>
                          <a:schemeClr val="tx1"/>
                        </a:solidFill>
                        <a:latin typeface="Aparajita" panose="02020603050405020304" pitchFamily="18" charset="0"/>
                        <a:cs typeface="Aparajita" panose="02020603050405020304" pitchFamily="18" charset="0"/>
                      </a:endParaRPr>
                    </a:p>
                  </a:txBody>
                  <a:tcPr marL="0" marR="0" marT="24130" marB="0"/>
                </a:tc>
                <a:extLst>
                  <a:ext uri="{0D108BD9-81ED-4DB2-BD59-A6C34878D82A}">
                    <a16:rowId xmlns:a16="http://schemas.microsoft.com/office/drawing/2014/main" val="10008"/>
                  </a:ext>
                </a:extLst>
              </a:tr>
            </a:tbl>
          </a:graphicData>
        </a:graphic>
      </p:graphicFrame>
      <p:grpSp>
        <p:nvGrpSpPr>
          <p:cNvPr id="24" name="object 4">
            <a:extLst>
              <a:ext uri="{FF2B5EF4-FFF2-40B4-BE49-F238E27FC236}">
                <a16:creationId xmlns:a16="http://schemas.microsoft.com/office/drawing/2014/main" id="{47DABCB4-DAB0-00CD-16E2-97D23408089A}"/>
              </a:ext>
            </a:extLst>
          </p:cNvPr>
          <p:cNvGrpSpPr/>
          <p:nvPr/>
        </p:nvGrpSpPr>
        <p:grpSpPr>
          <a:xfrm>
            <a:off x="647395" y="6713654"/>
            <a:ext cx="2186940" cy="1435100"/>
            <a:chOff x="553426" y="8414058"/>
            <a:chExt cx="2186940" cy="1435100"/>
          </a:xfrm>
        </p:grpSpPr>
        <p:sp>
          <p:nvSpPr>
            <p:cNvPr id="25" name="object 5">
              <a:extLst>
                <a:ext uri="{FF2B5EF4-FFF2-40B4-BE49-F238E27FC236}">
                  <a16:creationId xmlns:a16="http://schemas.microsoft.com/office/drawing/2014/main" id="{DC9716E2-55D7-C149-A8E6-91A114350AF5}"/>
                </a:ext>
              </a:extLst>
            </p:cNvPr>
            <p:cNvSpPr/>
            <p:nvPr/>
          </p:nvSpPr>
          <p:spPr>
            <a:xfrm>
              <a:off x="553426" y="8414058"/>
              <a:ext cx="2186940" cy="1435100"/>
            </a:xfrm>
            <a:custGeom>
              <a:avLst/>
              <a:gdLst/>
              <a:ahLst/>
              <a:cxnLst/>
              <a:rect l="l" t="t" r="r" b="b"/>
              <a:pathLst>
                <a:path w="2186940" h="1435100">
                  <a:moveTo>
                    <a:pt x="2114423" y="0"/>
                  </a:moveTo>
                  <a:lnTo>
                    <a:pt x="72009" y="0"/>
                  </a:lnTo>
                  <a:lnTo>
                    <a:pt x="43982" y="5659"/>
                  </a:lnTo>
                  <a:lnTo>
                    <a:pt x="21093" y="21093"/>
                  </a:lnTo>
                  <a:lnTo>
                    <a:pt x="5659" y="43982"/>
                  </a:lnTo>
                  <a:lnTo>
                    <a:pt x="0" y="72009"/>
                  </a:lnTo>
                  <a:lnTo>
                    <a:pt x="0" y="1363091"/>
                  </a:lnTo>
                  <a:lnTo>
                    <a:pt x="5659" y="1391115"/>
                  </a:lnTo>
                  <a:lnTo>
                    <a:pt x="21093" y="1414000"/>
                  </a:lnTo>
                  <a:lnTo>
                    <a:pt x="43982" y="1429429"/>
                  </a:lnTo>
                  <a:lnTo>
                    <a:pt x="72009" y="1435087"/>
                  </a:lnTo>
                  <a:lnTo>
                    <a:pt x="2114423" y="1435087"/>
                  </a:lnTo>
                  <a:lnTo>
                    <a:pt x="2142447" y="1429429"/>
                  </a:lnTo>
                  <a:lnTo>
                    <a:pt x="2165332" y="1414000"/>
                  </a:lnTo>
                  <a:lnTo>
                    <a:pt x="2180761" y="1391115"/>
                  </a:lnTo>
                  <a:lnTo>
                    <a:pt x="2186419" y="1363091"/>
                  </a:lnTo>
                  <a:lnTo>
                    <a:pt x="2186419" y="72009"/>
                  </a:lnTo>
                  <a:lnTo>
                    <a:pt x="2180761" y="43982"/>
                  </a:lnTo>
                  <a:lnTo>
                    <a:pt x="2165332" y="21093"/>
                  </a:lnTo>
                  <a:lnTo>
                    <a:pt x="2142447" y="5659"/>
                  </a:lnTo>
                  <a:lnTo>
                    <a:pt x="2114423" y="0"/>
                  </a:lnTo>
                  <a:close/>
                </a:path>
              </a:pathLst>
            </a:custGeom>
            <a:solidFill>
              <a:srgbClr val="F1F2F2"/>
            </a:solidFill>
          </p:spPr>
          <p:txBody>
            <a:bodyPr wrap="square" lIns="0" tIns="0" rIns="0" bIns="0" rtlCol="0"/>
            <a:lstStyle/>
            <a:p>
              <a:endParaRPr/>
            </a:p>
          </p:txBody>
        </p:sp>
        <p:pic>
          <p:nvPicPr>
            <p:cNvPr id="26" name="object 6">
              <a:extLst>
                <a:ext uri="{FF2B5EF4-FFF2-40B4-BE49-F238E27FC236}">
                  <a16:creationId xmlns:a16="http://schemas.microsoft.com/office/drawing/2014/main" id="{0AFBBB43-D2A7-2A51-4E56-01B75A9C8842}"/>
                </a:ext>
              </a:extLst>
            </p:cNvPr>
            <p:cNvPicPr/>
            <p:nvPr/>
          </p:nvPicPr>
          <p:blipFill>
            <a:blip r:embed="rId4" cstate="print"/>
            <a:stretch>
              <a:fillRect/>
            </a:stretch>
          </p:blipFill>
          <p:spPr>
            <a:xfrm>
              <a:off x="720648" y="8501691"/>
              <a:ext cx="1787067" cy="1347450"/>
            </a:xfrm>
            <a:prstGeom prst="rect">
              <a:avLst/>
            </a:prstGeom>
          </p:spPr>
        </p:pic>
      </p:grpSp>
      <p:grpSp>
        <p:nvGrpSpPr>
          <p:cNvPr id="27" name="object 7">
            <a:extLst>
              <a:ext uri="{FF2B5EF4-FFF2-40B4-BE49-F238E27FC236}">
                <a16:creationId xmlns:a16="http://schemas.microsoft.com/office/drawing/2014/main" id="{263A4DA7-F6CB-5F6A-AC92-130F3D928736}"/>
              </a:ext>
            </a:extLst>
          </p:cNvPr>
          <p:cNvGrpSpPr/>
          <p:nvPr/>
        </p:nvGrpSpPr>
        <p:grpSpPr>
          <a:xfrm>
            <a:off x="2886470" y="6713654"/>
            <a:ext cx="2186940" cy="1435100"/>
            <a:chOff x="2792501" y="8414058"/>
            <a:chExt cx="2186940" cy="1435100"/>
          </a:xfrm>
        </p:grpSpPr>
        <p:sp>
          <p:nvSpPr>
            <p:cNvPr id="28" name="object 8">
              <a:extLst>
                <a:ext uri="{FF2B5EF4-FFF2-40B4-BE49-F238E27FC236}">
                  <a16:creationId xmlns:a16="http://schemas.microsoft.com/office/drawing/2014/main" id="{244EEC83-51DA-4670-47AE-4CB570A30D35}"/>
                </a:ext>
              </a:extLst>
            </p:cNvPr>
            <p:cNvSpPr/>
            <p:nvPr/>
          </p:nvSpPr>
          <p:spPr>
            <a:xfrm>
              <a:off x="2792501" y="8414058"/>
              <a:ext cx="2186940" cy="1435100"/>
            </a:xfrm>
            <a:custGeom>
              <a:avLst/>
              <a:gdLst/>
              <a:ahLst/>
              <a:cxnLst/>
              <a:rect l="l" t="t" r="r" b="b"/>
              <a:pathLst>
                <a:path w="2186940" h="1435100">
                  <a:moveTo>
                    <a:pt x="2114423" y="0"/>
                  </a:moveTo>
                  <a:lnTo>
                    <a:pt x="72009" y="0"/>
                  </a:lnTo>
                  <a:lnTo>
                    <a:pt x="43982" y="5659"/>
                  </a:lnTo>
                  <a:lnTo>
                    <a:pt x="21093" y="21093"/>
                  </a:lnTo>
                  <a:lnTo>
                    <a:pt x="5659" y="43982"/>
                  </a:lnTo>
                  <a:lnTo>
                    <a:pt x="0" y="72009"/>
                  </a:lnTo>
                  <a:lnTo>
                    <a:pt x="0" y="1363091"/>
                  </a:lnTo>
                  <a:lnTo>
                    <a:pt x="5659" y="1391115"/>
                  </a:lnTo>
                  <a:lnTo>
                    <a:pt x="21093" y="1414000"/>
                  </a:lnTo>
                  <a:lnTo>
                    <a:pt x="43982" y="1429429"/>
                  </a:lnTo>
                  <a:lnTo>
                    <a:pt x="72009" y="1435087"/>
                  </a:lnTo>
                  <a:lnTo>
                    <a:pt x="2114423" y="1435087"/>
                  </a:lnTo>
                  <a:lnTo>
                    <a:pt x="2142447" y="1429429"/>
                  </a:lnTo>
                  <a:lnTo>
                    <a:pt x="2165332" y="1414000"/>
                  </a:lnTo>
                  <a:lnTo>
                    <a:pt x="2180761" y="1391115"/>
                  </a:lnTo>
                  <a:lnTo>
                    <a:pt x="2186419" y="1363091"/>
                  </a:lnTo>
                  <a:lnTo>
                    <a:pt x="2186419" y="72009"/>
                  </a:lnTo>
                  <a:lnTo>
                    <a:pt x="2180761" y="43982"/>
                  </a:lnTo>
                  <a:lnTo>
                    <a:pt x="2165332" y="21093"/>
                  </a:lnTo>
                  <a:lnTo>
                    <a:pt x="2142447" y="5659"/>
                  </a:lnTo>
                  <a:lnTo>
                    <a:pt x="2114423" y="0"/>
                  </a:lnTo>
                  <a:close/>
                </a:path>
              </a:pathLst>
            </a:custGeom>
            <a:solidFill>
              <a:srgbClr val="F1F2F2"/>
            </a:solidFill>
          </p:spPr>
          <p:txBody>
            <a:bodyPr wrap="square" lIns="0" tIns="0" rIns="0" bIns="0" rtlCol="0"/>
            <a:lstStyle/>
            <a:p>
              <a:endParaRPr/>
            </a:p>
          </p:txBody>
        </p:sp>
        <p:pic>
          <p:nvPicPr>
            <p:cNvPr id="29" name="object 9">
              <a:extLst>
                <a:ext uri="{FF2B5EF4-FFF2-40B4-BE49-F238E27FC236}">
                  <a16:creationId xmlns:a16="http://schemas.microsoft.com/office/drawing/2014/main" id="{778262A2-72CF-722B-43FD-A2A8F21E0A27}"/>
                </a:ext>
              </a:extLst>
            </p:cNvPr>
            <p:cNvPicPr/>
            <p:nvPr/>
          </p:nvPicPr>
          <p:blipFill>
            <a:blip r:embed="rId5" cstate="print"/>
            <a:stretch>
              <a:fillRect/>
            </a:stretch>
          </p:blipFill>
          <p:spPr>
            <a:xfrm>
              <a:off x="4412057" y="8737168"/>
              <a:ext cx="339507" cy="1111973"/>
            </a:xfrm>
            <a:prstGeom prst="rect">
              <a:avLst/>
            </a:prstGeom>
          </p:spPr>
        </p:pic>
        <p:pic>
          <p:nvPicPr>
            <p:cNvPr id="30" name="object 10">
              <a:extLst>
                <a:ext uri="{FF2B5EF4-FFF2-40B4-BE49-F238E27FC236}">
                  <a16:creationId xmlns:a16="http://schemas.microsoft.com/office/drawing/2014/main" id="{9D4904F3-A0CC-BA4D-0A41-99B992378E3E}"/>
                </a:ext>
              </a:extLst>
            </p:cNvPr>
            <p:cNvPicPr/>
            <p:nvPr/>
          </p:nvPicPr>
          <p:blipFill>
            <a:blip r:embed="rId6" cstate="print"/>
            <a:stretch>
              <a:fillRect/>
            </a:stretch>
          </p:blipFill>
          <p:spPr>
            <a:xfrm>
              <a:off x="3722043" y="8703576"/>
              <a:ext cx="341773" cy="1145565"/>
            </a:xfrm>
            <a:prstGeom prst="rect">
              <a:avLst/>
            </a:prstGeom>
          </p:spPr>
        </p:pic>
        <p:pic>
          <p:nvPicPr>
            <p:cNvPr id="31" name="object 11">
              <a:extLst>
                <a:ext uri="{FF2B5EF4-FFF2-40B4-BE49-F238E27FC236}">
                  <a16:creationId xmlns:a16="http://schemas.microsoft.com/office/drawing/2014/main" id="{114B27B0-17A8-31B1-E6D5-9AF1CA140329}"/>
                </a:ext>
              </a:extLst>
            </p:cNvPr>
            <p:cNvPicPr/>
            <p:nvPr/>
          </p:nvPicPr>
          <p:blipFill>
            <a:blip r:embed="rId7" cstate="print"/>
            <a:stretch>
              <a:fillRect/>
            </a:stretch>
          </p:blipFill>
          <p:spPr>
            <a:xfrm>
              <a:off x="3029629" y="8748962"/>
              <a:ext cx="338969" cy="1100179"/>
            </a:xfrm>
            <a:prstGeom prst="rect">
              <a:avLst/>
            </a:prstGeom>
          </p:spPr>
        </p:pic>
      </p:grpSp>
      <p:grpSp>
        <p:nvGrpSpPr>
          <p:cNvPr id="32" name="object 12">
            <a:extLst>
              <a:ext uri="{FF2B5EF4-FFF2-40B4-BE49-F238E27FC236}">
                <a16:creationId xmlns:a16="http://schemas.microsoft.com/office/drawing/2014/main" id="{446A7535-40B9-4495-0ACB-4058C8E93E35}"/>
              </a:ext>
            </a:extLst>
          </p:cNvPr>
          <p:cNvGrpSpPr/>
          <p:nvPr/>
        </p:nvGrpSpPr>
        <p:grpSpPr>
          <a:xfrm>
            <a:off x="5125546" y="6713654"/>
            <a:ext cx="2186940" cy="1435100"/>
            <a:chOff x="5031577" y="8414058"/>
            <a:chExt cx="2186940" cy="1435100"/>
          </a:xfrm>
        </p:grpSpPr>
        <p:sp>
          <p:nvSpPr>
            <p:cNvPr id="33" name="object 13">
              <a:extLst>
                <a:ext uri="{FF2B5EF4-FFF2-40B4-BE49-F238E27FC236}">
                  <a16:creationId xmlns:a16="http://schemas.microsoft.com/office/drawing/2014/main" id="{594ADA75-565F-7E50-287D-603FE269243E}"/>
                </a:ext>
              </a:extLst>
            </p:cNvPr>
            <p:cNvSpPr/>
            <p:nvPr/>
          </p:nvSpPr>
          <p:spPr>
            <a:xfrm>
              <a:off x="5031577" y="8414058"/>
              <a:ext cx="2186940" cy="1435100"/>
            </a:xfrm>
            <a:custGeom>
              <a:avLst/>
              <a:gdLst/>
              <a:ahLst/>
              <a:cxnLst/>
              <a:rect l="l" t="t" r="r" b="b"/>
              <a:pathLst>
                <a:path w="2186940" h="1435100">
                  <a:moveTo>
                    <a:pt x="2114423" y="0"/>
                  </a:moveTo>
                  <a:lnTo>
                    <a:pt x="72009" y="0"/>
                  </a:lnTo>
                  <a:lnTo>
                    <a:pt x="43982" y="5659"/>
                  </a:lnTo>
                  <a:lnTo>
                    <a:pt x="21093" y="21093"/>
                  </a:lnTo>
                  <a:lnTo>
                    <a:pt x="5659" y="43982"/>
                  </a:lnTo>
                  <a:lnTo>
                    <a:pt x="0" y="72009"/>
                  </a:lnTo>
                  <a:lnTo>
                    <a:pt x="0" y="1363091"/>
                  </a:lnTo>
                  <a:lnTo>
                    <a:pt x="5659" y="1391115"/>
                  </a:lnTo>
                  <a:lnTo>
                    <a:pt x="21093" y="1414000"/>
                  </a:lnTo>
                  <a:lnTo>
                    <a:pt x="43982" y="1429429"/>
                  </a:lnTo>
                  <a:lnTo>
                    <a:pt x="72009" y="1435087"/>
                  </a:lnTo>
                  <a:lnTo>
                    <a:pt x="2114423" y="1435087"/>
                  </a:lnTo>
                  <a:lnTo>
                    <a:pt x="2142447" y="1429429"/>
                  </a:lnTo>
                  <a:lnTo>
                    <a:pt x="2165332" y="1414000"/>
                  </a:lnTo>
                  <a:lnTo>
                    <a:pt x="2180761" y="1391115"/>
                  </a:lnTo>
                  <a:lnTo>
                    <a:pt x="2186419" y="1363091"/>
                  </a:lnTo>
                  <a:lnTo>
                    <a:pt x="2186419" y="72009"/>
                  </a:lnTo>
                  <a:lnTo>
                    <a:pt x="2180761" y="43982"/>
                  </a:lnTo>
                  <a:lnTo>
                    <a:pt x="2165332" y="21093"/>
                  </a:lnTo>
                  <a:lnTo>
                    <a:pt x="2142447" y="5659"/>
                  </a:lnTo>
                  <a:lnTo>
                    <a:pt x="2114423" y="0"/>
                  </a:lnTo>
                  <a:close/>
                </a:path>
              </a:pathLst>
            </a:custGeom>
            <a:solidFill>
              <a:srgbClr val="F1F2F2"/>
            </a:solidFill>
          </p:spPr>
          <p:txBody>
            <a:bodyPr wrap="square" lIns="0" tIns="0" rIns="0" bIns="0" rtlCol="0"/>
            <a:lstStyle/>
            <a:p>
              <a:endParaRPr/>
            </a:p>
          </p:txBody>
        </p:sp>
        <p:pic>
          <p:nvPicPr>
            <p:cNvPr id="34" name="object 14">
              <a:extLst>
                <a:ext uri="{FF2B5EF4-FFF2-40B4-BE49-F238E27FC236}">
                  <a16:creationId xmlns:a16="http://schemas.microsoft.com/office/drawing/2014/main" id="{A4F022B4-591C-5F13-F220-D085C20C54D4}"/>
                </a:ext>
              </a:extLst>
            </p:cNvPr>
            <p:cNvPicPr/>
            <p:nvPr/>
          </p:nvPicPr>
          <p:blipFill>
            <a:blip r:embed="rId8" cstate="print"/>
            <a:stretch>
              <a:fillRect/>
            </a:stretch>
          </p:blipFill>
          <p:spPr>
            <a:xfrm>
              <a:off x="5190114" y="9162592"/>
              <a:ext cx="406509" cy="686549"/>
            </a:xfrm>
            <a:prstGeom prst="rect">
              <a:avLst/>
            </a:prstGeom>
          </p:spPr>
        </p:pic>
        <p:pic>
          <p:nvPicPr>
            <p:cNvPr id="35" name="object 15">
              <a:extLst>
                <a:ext uri="{FF2B5EF4-FFF2-40B4-BE49-F238E27FC236}">
                  <a16:creationId xmlns:a16="http://schemas.microsoft.com/office/drawing/2014/main" id="{32EBCF56-6D08-E243-64ED-2D0259218605}"/>
                </a:ext>
              </a:extLst>
            </p:cNvPr>
            <p:cNvPicPr/>
            <p:nvPr/>
          </p:nvPicPr>
          <p:blipFill>
            <a:blip r:embed="rId9" cstate="print"/>
            <a:stretch>
              <a:fillRect/>
            </a:stretch>
          </p:blipFill>
          <p:spPr>
            <a:xfrm>
              <a:off x="5384852" y="8569136"/>
              <a:ext cx="707553" cy="1280005"/>
            </a:xfrm>
            <a:prstGeom prst="rect">
              <a:avLst/>
            </a:prstGeom>
          </p:spPr>
        </p:pic>
        <p:pic>
          <p:nvPicPr>
            <p:cNvPr id="36" name="object 16">
              <a:extLst>
                <a:ext uri="{FF2B5EF4-FFF2-40B4-BE49-F238E27FC236}">
                  <a16:creationId xmlns:a16="http://schemas.microsoft.com/office/drawing/2014/main" id="{BF07B943-5C83-E061-0181-BAE3CDC95EAD}"/>
                </a:ext>
              </a:extLst>
            </p:cNvPr>
            <p:cNvPicPr/>
            <p:nvPr/>
          </p:nvPicPr>
          <p:blipFill>
            <a:blip r:embed="rId10" cstate="print"/>
            <a:stretch>
              <a:fillRect/>
            </a:stretch>
          </p:blipFill>
          <p:spPr>
            <a:xfrm>
              <a:off x="6150394" y="9094997"/>
              <a:ext cx="528748" cy="754144"/>
            </a:xfrm>
            <a:prstGeom prst="rect">
              <a:avLst/>
            </a:prstGeom>
          </p:spPr>
        </p:pic>
        <p:pic>
          <p:nvPicPr>
            <p:cNvPr id="37" name="object 17">
              <a:extLst>
                <a:ext uri="{FF2B5EF4-FFF2-40B4-BE49-F238E27FC236}">
                  <a16:creationId xmlns:a16="http://schemas.microsoft.com/office/drawing/2014/main" id="{1D1C36EC-FFD1-A0C3-6D69-BBEC846AADBE}"/>
                </a:ext>
              </a:extLst>
            </p:cNvPr>
            <p:cNvPicPr/>
            <p:nvPr/>
          </p:nvPicPr>
          <p:blipFill>
            <a:blip r:embed="rId11" cstate="print"/>
            <a:stretch>
              <a:fillRect/>
            </a:stretch>
          </p:blipFill>
          <p:spPr>
            <a:xfrm>
              <a:off x="6196558" y="8476826"/>
              <a:ext cx="760222" cy="1372315"/>
            </a:xfrm>
            <a:prstGeom prst="rect">
              <a:avLst/>
            </a:prstGeom>
          </p:spPr>
        </p:pic>
      </p:grpSp>
      <p:sp>
        <p:nvSpPr>
          <p:cNvPr id="38" name="object 21">
            <a:extLst>
              <a:ext uri="{FF2B5EF4-FFF2-40B4-BE49-F238E27FC236}">
                <a16:creationId xmlns:a16="http://schemas.microsoft.com/office/drawing/2014/main" id="{A02B8F9E-09A2-70E9-CC75-BE1597C4F58B}"/>
              </a:ext>
            </a:extLst>
          </p:cNvPr>
          <p:cNvSpPr txBox="1"/>
          <p:nvPr/>
        </p:nvSpPr>
        <p:spPr>
          <a:xfrm>
            <a:off x="3299230" y="6793132"/>
            <a:ext cx="136207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6D6E71"/>
                </a:solidFill>
                <a:latin typeface="Tahoma"/>
                <a:cs typeface="Tahoma"/>
              </a:rPr>
              <a:t>Adapts</a:t>
            </a:r>
            <a:r>
              <a:rPr sz="800" spc="5" dirty="0">
                <a:solidFill>
                  <a:srgbClr val="6D6E71"/>
                </a:solidFill>
                <a:latin typeface="Tahoma"/>
                <a:cs typeface="Tahoma"/>
              </a:rPr>
              <a:t> </a:t>
            </a:r>
            <a:r>
              <a:rPr sz="800" dirty="0">
                <a:solidFill>
                  <a:srgbClr val="6D6E71"/>
                </a:solidFill>
                <a:latin typeface="Tahoma"/>
                <a:cs typeface="Tahoma"/>
              </a:rPr>
              <a:t>to</a:t>
            </a:r>
            <a:r>
              <a:rPr sz="800" spc="10" dirty="0">
                <a:solidFill>
                  <a:srgbClr val="6D6E71"/>
                </a:solidFill>
                <a:latin typeface="Tahoma"/>
                <a:cs typeface="Tahoma"/>
              </a:rPr>
              <a:t> </a:t>
            </a:r>
            <a:r>
              <a:rPr sz="800" spc="-10" dirty="0">
                <a:solidFill>
                  <a:srgbClr val="6D6E71"/>
                </a:solidFill>
                <a:latin typeface="Tahoma"/>
                <a:cs typeface="Tahoma"/>
              </a:rPr>
              <a:t>different</a:t>
            </a:r>
            <a:r>
              <a:rPr sz="800" spc="10" dirty="0">
                <a:solidFill>
                  <a:srgbClr val="6D6E71"/>
                </a:solidFill>
                <a:latin typeface="Tahoma"/>
                <a:cs typeface="Tahoma"/>
              </a:rPr>
              <a:t> </a:t>
            </a:r>
            <a:r>
              <a:rPr sz="800" dirty="0">
                <a:solidFill>
                  <a:srgbClr val="6D6E71"/>
                </a:solidFill>
                <a:latin typeface="Tahoma"/>
                <a:cs typeface="Tahoma"/>
              </a:rPr>
              <a:t>light</a:t>
            </a:r>
            <a:r>
              <a:rPr sz="800" spc="5" dirty="0">
                <a:solidFill>
                  <a:srgbClr val="6D6E71"/>
                </a:solidFill>
                <a:latin typeface="Tahoma"/>
                <a:cs typeface="Tahoma"/>
              </a:rPr>
              <a:t> </a:t>
            </a:r>
            <a:r>
              <a:rPr sz="800" spc="-10" dirty="0">
                <a:solidFill>
                  <a:srgbClr val="6D6E71"/>
                </a:solidFill>
                <a:latin typeface="Tahoma"/>
                <a:cs typeface="Tahoma"/>
              </a:rPr>
              <a:t>poles</a:t>
            </a:r>
            <a:endParaRPr sz="800">
              <a:latin typeface="Tahoma"/>
              <a:cs typeface="Tahoma"/>
            </a:endParaRPr>
          </a:p>
        </p:txBody>
      </p:sp>
      <p:sp>
        <p:nvSpPr>
          <p:cNvPr id="2" name="object 4">
            <a:extLst>
              <a:ext uri="{FF2B5EF4-FFF2-40B4-BE49-F238E27FC236}">
                <a16:creationId xmlns:a16="http://schemas.microsoft.com/office/drawing/2014/main" id="{00F8768B-6B82-5F15-DCD4-4811A730879A}"/>
              </a:ext>
            </a:extLst>
          </p:cNvPr>
          <p:cNvSpPr txBox="1"/>
          <p:nvPr/>
        </p:nvSpPr>
        <p:spPr>
          <a:xfrm>
            <a:off x="139097" y="731889"/>
            <a:ext cx="2350135"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accent1"/>
                </a:solidFill>
                <a:latin typeface="Aparajita" panose="02020603050405020304" pitchFamily="18" charset="0"/>
                <a:cs typeface="Aparajita" panose="02020603050405020304" pitchFamily="18" charset="0"/>
              </a:rPr>
              <a:t>Vertical</a:t>
            </a:r>
            <a:r>
              <a:rPr sz="2400" b="1" spc="-20" dirty="0">
                <a:solidFill>
                  <a:schemeClr val="accent1"/>
                </a:solidFill>
                <a:latin typeface="Aparajita" panose="02020603050405020304" pitchFamily="18" charset="0"/>
                <a:cs typeface="Aparajita" panose="02020603050405020304" pitchFamily="18" charset="0"/>
              </a:rPr>
              <a:t> </a:t>
            </a:r>
            <a:r>
              <a:rPr sz="2400" b="1" dirty="0">
                <a:solidFill>
                  <a:schemeClr val="accent1"/>
                </a:solidFill>
                <a:latin typeface="Aparajita" panose="02020603050405020304" pitchFamily="18" charset="0"/>
                <a:cs typeface="Aparajita" panose="02020603050405020304" pitchFamily="18" charset="0"/>
              </a:rPr>
              <a:t>Solar</a:t>
            </a:r>
            <a:r>
              <a:rPr sz="2400" b="1" spc="-10" dirty="0">
                <a:solidFill>
                  <a:schemeClr val="accent1"/>
                </a:solidFill>
                <a:latin typeface="Aparajita" panose="02020603050405020304" pitchFamily="18" charset="0"/>
                <a:cs typeface="Aparajita" panose="02020603050405020304" pitchFamily="18" charset="0"/>
              </a:rPr>
              <a:t> </a:t>
            </a:r>
            <a:r>
              <a:rPr lang="en-US" sz="2400" b="1" spc="-10" dirty="0">
                <a:solidFill>
                  <a:schemeClr val="accent1"/>
                </a:solidFill>
                <a:latin typeface="Aparajita" panose="02020603050405020304" pitchFamily="18" charset="0"/>
                <a:cs typeface="Aparajita" panose="02020603050405020304" pitchFamily="18" charset="0"/>
              </a:rPr>
              <a:t>Tube</a:t>
            </a:r>
            <a:endParaRPr sz="2400" dirty="0">
              <a:solidFill>
                <a:schemeClr val="accent1"/>
              </a:solidFill>
              <a:latin typeface="Aparajita" panose="02020603050405020304" pitchFamily="18" charset="0"/>
              <a:cs typeface="Aparajita" panose="02020603050405020304" pitchFamily="18" charset="0"/>
            </a:endParaRPr>
          </a:p>
        </p:txBody>
      </p:sp>
      <p:sp>
        <p:nvSpPr>
          <p:cNvPr id="4" name="object 5">
            <a:extLst>
              <a:ext uri="{FF2B5EF4-FFF2-40B4-BE49-F238E27FC236}">
                <a16:creationId xmlns:a16="http://schemas.microsoft.com/office/drawing/2014/main" id="{89FA02BC-6593-F711-8EF9-B0B41209A97F}"/>
              </a:ext>
            </a:extLst>
          </p:cNvPr>
          <p:cNvSpPr txBox="1"/>
          <p:nvPr/>
        </p:nvSpPr>
        <p:spPr>
          <a:xfrm>
            <a:off x="176048" y="1307833"/>
            <a:ext cx="7322011" cy="859210"/>
          </a:xfrm>
          <a:prstGeom prst="rect">
            <a:avLst/>
          </a:prstGeom>
        </p:spPr>
        <p:txBody>
          <a:bodyPr vert="horz" wrap="square" lIns="0" tIns="12700" rIns="0" bIns="0" rtlCol="0">
            <a:spAutoFit/>
          </a:bodyPr>
          <a:lstStyle/>
          <a:p>
            <a:pPr marL="12700" marR="5080" algn="just">
              <a:lnSpc>
                <a:spcPct val="125000"/>
              </a:lnSpc>
              <a:spcBef>
                <a:spcPts val="100"/>
              </a:spcBef>
            </a:pPr>
            <a:r>
              <a:rPr sz="1100" dirty="0">
                <a:solidFill>
                  <a:schemeClr val="tx1"/>
                </a:solidFill>
                <a:latin typeface="Aparajita" panose="02020603050405020304" pitchFamily="18" charset="0"/>
                <a:cs typeface="Aparajita" panose="02020603050405020304" pitchFamily="18" charset="0"/>
              </a:rPr>
              <a:t>Designed</a:t>
            </a:r>
            <a:r>
              <a:rPr sz="1100" spc="16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in</a:t>
            </a:r>
            <a:r>
              <a:rPr sz="1100" spc="16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U.S.A</a:t>
            </a:r>
            <a:r>
              <a:rPr sz="1100" spc="16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and</a:t>
            </a:r>
            <a:r>
              <a:rPr sz="1100" spc="16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assembled</a:t>
            </a:r>
            <a:r>
              <a:rPr sz="1100" spc="16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in</a:t>
            </a:r>
            <a:r>
              <a:rPr sz="1100" spc="16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P.R.C,</a:t>
            </a:r>
            <a:r>
              <a:rPr sz="1100" spc="16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SolarWrap</a:t>
            </a:r>
            <a:r>
              <a:rPr sz="1100" spc="16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vertical</a:t>
            </a:r>
            <a:r>
              <a:rPr sz="1100" spc="16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solar</a:t>
            </a:r>
            <a:r>
              <a:rPr sz="1100" spc="16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cylinder</a:t>
            </a:r>
            <a:r>
              <a:rPr sz="1100" spc="16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represents</a:t>
            </a:r>
            <a:r>
              <a:rPr sz="1100" spc="160" dirty="0">
                <a:solidFill>
                  <a:schemeClr val="tx1"/>
                </a:solidFill>
                <a:latin typeface="Aparajita" panose="02020603050405020304" pitchFamily="18" charset="0"/>
                <a:cs typeface="Aparajita" panose="02020603050405020304" pitchFamily="18" charset="0"/>
              </a:rPr>
              <a:t> </a:t>
            </a:r>
            <a:r>
              <a:rPr sz="1100" spc="-25" dirty="0">
                <a:solidFill>
                  <a:schemeClr val="tx1"/>
                </a:solidFill>
                <a:latin typeface="Aparajita" panose="02020603050405020304" pitchFamily="18" charset="0"/>
                <a:cs typeface="Aparajita" panose="02020603050405020304" pitchFamily="18" charset="0"/>
              </a:rPr>
              <a:t>an </a:t>
            </a:r>
            <a:r>
              <a:rPr sz="1100" dirty="0">
                <a:solidFill>
                  <a:schemeClr val="tx1"/>
                </a:solidFill>
                <a:latin typeface="Aparajita" panose="02020603050405020304" pitchFamily="18" charset="0"/>
                <a:cs typeface="Aparajita" panose="02020603050405020304" pitchFamily="18" charset="0"/>
              </a:rPr>
              <a:t>innovative</a:t>
            </a:r>
            <a:r>
              <a:rPr sz="1100" spc="19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solution</a:t>
            </a:r>
            <a:r>
              <a:rPr sz="1100" spc="19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tailored</a:t>
            </a:r>
            <a:r>
              <a:rPr sz="1100" spc="19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for</a:t>
            </a:r>
            <a:r>
              <a:rPr sz="1100" spc="19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pole-mounted</a:t>
            </a:r>
            <a:r>
              <a:rPr sz="1100" spc="19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Applications.</a:t>
            </a:r>
            <a:r>
              <a:rPr sz="1100" spc="19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Distinguished</a:t>
            </a:r>
            <a:r>
              <a:rPr sz="1100" spc="19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from</a:t>
            </a:r>
            <a:r>
              <a:rPr sz="1100" spc="190"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conventional </a:t>
            </a:r>
            <a:r>
              <a:rPr sz="1100" dirty="0">
                <a:solidFill>
                  <a:schemeClr val="tx1"/>
                </a:solidFill>
                <a:latin typeface="Aparajita" panose="02020603050405020304" pitchFamily="18" charset="0"/>
                <a:cs typeface="Aparajita" panose="02020603050405020304" pitchFamily="18" charset="0"/>
              </a:rPr>
              <a:t>solar</a:t>
            </a:r>
            <a:r>
              <a:rPr sz="1100" spc="5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panels,</a:t>
            </a:r>
            <a:r>
              <a:rPr sz="1100" spc="5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poles</a:t>
            </a:r>
            <a:r>
              <a:rPr sz="1100" spc="5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equipped</a:t>
            </a:r>
            <a:r>
              <a:rPr sz="1100" spc="5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with</a:t>
            </a:r>
            <a:r>
              <a:rPr sz="1100" spc="5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the</a:t>
            </a:r>
            <a:r>
              <a:rPr sz="1100" spc="5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SolarWrap</a:t>
            </a:r>
            <a:r>
              <a:rPr sz="1100" spc="5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cylinder</a:t>
            </a:r>
            <a:r>
              <a:rPr sz="1100" spc="5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exhibit</a:t>
            </a:r>
            <a:r>
              <a:rPr sz="1100" spc="5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exceptional</a:t>
            </a:r>
            <a:r>
              <a:rPr sz="1100" spc="5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aesthetic</a:t>
            </a:r>
            <a:r>
              <a:rPr sz="1100" spc="55"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appeal, </a:t>
            </a:r>
            <a:r>
              <a:rPr sz="1100" dirty="0">
                <a:solidFill>
                  <a:schemeClr val="tx1"/>
                </a:solidFill>
                <a:latin typeface="Aparajita" panose="02020603050405020304" pitchFamily="18" charset="0"/>
                <a:cs typeface="Aparajita" panose="02020603050405020304" pitchFamily="18" charset="0"/>
              </a:rPr>
              <a:t>seamlessly</a:t>
            </a:r>
            <a:r>
              <a:rPr sz="1100" spc="7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integrating</a:t>
            </a:r>
            <a:r>
              <a:rPr sz="1100" spc="8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into</a:t>
            </a:r>
            <a:r>
              <a:rPr sz="1100" spc="8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serene</a:t>
            </a:r>
            <a:r>
              <a:rPr sz="1100" spc="7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environments</a:t>
            </a:r>
            <a:r>
              <a:rPr sz="1100" spc="8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while</a:t>
            </a:r>
            <a:r>
              <a:rPr sz="1100" spc="8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retaining</a:t>
            </a:r>
            <a:r>
              <a:rPr sz="1100" spc="7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the</a:t>
            </a:r>
            <a:r>
              <a:rPr sz="1100" spc="8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appearance</a:t>
            </a:r>
            <a:r>
              <a:rPr sz="1100" spc="8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of</a:t>
            </a:r>
            <a:r>
              <a:rPr sz="1100" spc="80"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traditional </a:t>
            </a:r>
            <a:r>
              <a:rPr sz="1100" dirty="0">
                <a:solidFill>
                  <a:schemeClr val="tx1"/>
                </a:solidFill>
                <a:latin typeface="Aparajita" panose="02020603050405020304" pitchFamily="18" charset="0"/>
                <a:cs typeface="Aparajita" panose="02020603050405020304" pitchFamily="18" charset="0"/>
              </a:rPr>
              <a:t>poles,</a:t>
            </a:r>
            <a:r>
              <a:rPr sz="1100" spc="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albeit</a:t>
            </a:r>
            <a:r>
              <a:rPr sz="1100" spc="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enhanced</a:t>
            </a:r>
            <a:r>
              <a:rPr sz="1100" spc="10"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with</a:t>
            </a:r>
            <a:r>
              <a:rPr sz="1100" spc="15"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beauty.</a:t>
            </a:r>
            <a:r>
              <a:rPr sz="1100" spc="10" dirty="0">
                <a:solidFill>
                  <a:schemeClr val="tx1"/>
                </a:solidFill>
                <a:latin typeface="Aparajita" panose="02020603050405020304" pitchFamily="18" charset="0"/>
                <a:cs typeface="Aparajita" panose="02020603050405020304" pitchFamily="18" charset="0"/>
              </a:rPr>
              <a:t> </a:t>
            </a:r>
            <a:r>
              <a:rPr sz="1100" spc="-25" dirty="0">
                <a:solidFill>
                  <a:schemeClr val="tx1"/>
                </a:solidFill>
                <a:latin typeface="Aparajita" panose="02020603050405020304" pitchFamily="18" charset="0"/>
                <a:cs typeface="Aparajita" panose="02020603050405020304" pitchFamily="18" charset="0"/>
              </a:rPr>
              <a:t>Its</a:t>
            </a:r>
            <a:r>
              <a:rPr sz="1100" spc="10"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versatility</a:t>
            </a:r>
            <a:r>
              <a:rPr sz="1100" spc="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extends</a:t>
            </a:r>
            <a:r>
              <a:rPr sz="1100" spc="1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to</a:t>
            </a:r>
            <a:r>
              <a:rPr sz="1100" spc="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various</a:t>
            </a:r>
            <a:r>
              <a:rPr sz="1100" spc="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Applications</a:t>
            </a:r>
            <a:r>
              <a:rPr sz="1100" spc="10"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including</a:t>
            </a:r>
            <a:r>
              <a:rPr sz="1100" spc="15"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solar </a:t>
            </a:r>
            <a:r>
              <a:rPr sz="1100" dirty="0">
                <a:solidFill>
                  <a:schemeClr val="tx1"/>
                </a:solidFill>
                <a:latin typeface="Aparajita" panose="02020603050405020304" pitchFamily="18" charset="0"/>
                <a:cs typeface="Aparajita" panose="02020603050405020304" pitchFamily="18" charset="0"/>
              </a:rPr>
              <a:t>light poles, solar camera</a:t>
            </a:r>
            <a:r>
              <a:rPr sz="1100" spc="5" dirty="0">
                <a:solidFill>
                  <a:schemeClr val="tx1"/>
                </a:solidFill>
                <a:latin typeface="Aparajita" panose="02020603050405020304" pitchFamily="18" charset="0"/>
                <a:cs typeface="Aparajita" panose="02020603050405020304" pitchFamily="18" charset="0"/>
              </a:rPr>
              <a:t> </a:t>
            </a:r>
            <a:r>
              <a:rPr sz="1100" dirty="0">
                <a:solidFill>
                  <a:schemeClr val="tx1"/>
                </a:solidFill>
                <a:latin typeface="Aparajita" panose="02020603050405020304" pitchFamily="18" charset="0"/>
                <a:cs typeface="Aparajita" panose="02020603050405020304" pitchFamily="18" charset="0"/>
              </a:rPr>
              <a:t>poles, and solar</a:t>
            </a:r>
            <a:r>
              <a:rPr sz="1100" spc="5"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traffic</a:t>
            </a:r>
            <a:r>
              <a:rPr sz="1100" dirty="0">
                <a:solidFill>
                  <a:schemeClr val="tx1"/>
                </a:solidFill>
                <a:latin typeface="Aparajita" panose="02020603050405020304" pitchFamily="18" charset="0"/>
                <a:cs typeface="Aparajita" panose="02020603050405020304" pitchFamily="18" charset="0"/>
              </a:rPr>
              <a:t> </a:t>
            </a:r>
            <a:r>
              <a:rPr sz="1100" spc="-10" dirty="0">
                <a:solidFill>
                  <a:schemeClr val="tx1"/>
                </a:solidFill>
                <a:latin typeface="Aparajita" panose="02020603050405020304" pitchFamily="18" charset="0"/>
                <a:cs typeface="Aparajita" panose="02020603050405020304" pitchFamily="18" charset="0"/>
              </a:rPr>
              <a:t>signs.</a:t>
            </a:r>
            <a:endParaRPr sz="1100" dirty="0">
              <a:solidFill>
                <a:schemeClr val="tx1"/>
              </a:solidFill>
              <a:latin typeface="Aparajita" panose="02020603050405020304" pitchFamily="18" charset="0"/>
              <a:cs typeface="Aparajita" panose="02020603050405020304" pitchFamily="18" charset="0"/>
            </a:endParaRPr>
          </a:p>
        </p:txBody>
      </p:sp>
      <p:sp>
        <p:nvSpPr>
          <p:cNvPr id="5" name="object 4">
            <a:extLst>
              <a:ext uri="{FF2B5EF4-FFF2-40B4-BE49-F238E27FC236}">
                <a16:creationId xmlns:a16="http://schemas.microsoft.com/office/drawing/2014/main" id="{D659FDC1-6200-0C7E-FF17-7A8DC1638910}"/>
              </a:ext>
            </a:extLst>
          </p:cNvPr>
          <p:cNvSpPr txBox="1"/>
          <p:nvPr/>
        </p:nvSpPr>
        <p:spPr>
          <a:xfrm>
            <a:off x="176048" y="1078612"/>
            <a:ext cx="2059939" cy="259686"/>
          </a:xfrm>
          <a:prstGeom prst="rect">
            <a:avLst/>
          </a:prstGeom>
        </p:spPr>
        <p:txBody>
          <a:bodyPr vert="horz" wrap="square" lIns="0" tIns="13335" rIns="0" bIns="0" rtlCol="0">
            <a:spAutoFit/>
          </a:bodyPr>
          <a:lstStyle/>
          <a:p>
            <a:pPr marL="12700">
              <a:lnSpc>
                <a:spcPct val="100000"/>
              </a:lnSpc>
              <a:spcBef>
                <a:spcPts val="105"/>
              </a:spcBef>
            </a:pPr>
            <a:r>
              <a:rPr sz="1600" b="1" dirty="0">
                <a:solidFill>
                  <a:srgbClr val="231F20"/>
                </a:solidFill>
                <a:latin typeface="Aparajita" panose="02020603050405020304" pitchFamily="18" charset="0"/>
                <a:cs typeface="Aparajita" panose="02020603050405020304" pitchFamily="18" charset="0"/>
              </a:rPr>
              <a:t>80W</a:t>
            </a:r>
            <a:r>
              <a:rPr sz="1600" b="1" spc="330" dirty="0">
                <a:solidFill>
                  <a:srgbClr val="231F20"/>
                </a:solidFill>
                <a:latin typeface="Aparajita" panose="02020603050405020304" pitchFamily="18" charset="0"/>
                <a:cs typeface="Aparajita" panose="02020603050405020304" pitchFamily="18" charset="0"/>
              </a:rPr>
              <a:t> </a:t>
            </a:r>
            <a:r>
              <a:rPr sz="1600" b="1" dirty="0">
                <a:solidFill>
                  <a:srgbClr val="231F20"/>
                </a:solidFill>
                <a:latin typeface="Aparajita" panose="02020603050405020304" pitchFamily="18" charset="0"/>
                <a:cs typeface="Aparajita" panose="02020603050405020304" pitchFamily="18" charset="0"/>
              </a:rPr>
              <a:t>I</a:t>
            </a:r>
            <a:r>
              <a:rPr sz="1600" b="1" spc="335" dirty="0">
                <a:solidFill>
                  <a:srgbClr val="231F20"/>
                </a:solidFill>
                <a:latin typeface="Aparajita" panose="02020603050405020304" pitchFamily="18" charset="0"/>
                <a:cs typeface="Aparajita" panose="02020603050405020304" pitchFamily="18" charset="0"/>
              </a:rPr>
              <a:t> </a:t>
            </a:r>
            <a:r>
              <a:rPr sz="1600" b="1" dirty="0">
                <a:solidFill>
                  <a:srgbClr val="231F20"/>
                </a:solidFill>
                <a:latin typeface="Aparajita" panose="02020603050405020304" pitchFamily="18" charset="0"/>
                <a:cs typeface="Aparajita" panose="02020603050405020304" pitchFamily="18" charset="0"/>
              </a:rPr>
              <a:t>100W</a:t>
            </a:r>
            <a:r>
              <a:rPr sz="1600" b="1" spc="330" dirty="0">
                <a:solidFill>
                  <a:srgbClr val="231F20"/>
                </a:solidFill>
                <a:latin typeface="Aparajita" panose="02020603050405020304" pitchFamily="18" charset="0"/>
                <a:cs typeface="Aparajita" panose="02020603050405020304" pitchFamily="18" charset="0"/>
              </a:rPr>
              <a:t> </a:t>
            </a:r>
            <a:r>
              <a:rPr sz="1600" b="1" dirty="0">
                <a:solidFill>
                  <a:srgbClr val="231F20"/>
                </a:solidFill>
                <a:latin typeface="Aparajita" panose="02020603050405020304" pitchFamily="18" charset="0"/>
                <a:cs typeface="Aparajita" panose="02020603050405020304" pitchFamily="18" charset="0"/>
              </a:rPr>
              <a:t>I</a:t>
            </a:r>
            <a:r>
              <a:rPr sz="1600" b="1" spc="335" dirty="0">
                <a:solidFill>
                  <a:srgbClr val="231F20"/>
                </a:solidFill>
                <a:latin typeface="Aparajita" panose="02020603050405020304" pitchFamily="18" charset="0"/>
                <a:cs typeface="Aparajita" panose="02020603050405020304" pitchFamily="18" charset="0"/>
              </a:rPr>
              <a:t> </a:t>
            </a:r>
            <a:r>
              <a:rPr sz="1600" b="1" spc="-20" dirty="0">
                <a:solidFill>
                  <a:srgbClr val="231F20"/>
                </a:solidFill>
                <a:latin typeface="Aparajita" panose="02020603050405020304" pitchFamily="18" charset="0"/>
                <a:cs typeface="Aparajita" panose="02020603050405020304" pitchFamily="18" charset="0"/>
              </a:rPr>
              <a:t>140W</a:t>
            </a:r>
            <a:endParaRPr sz="1600" b="1" dirty="0">
              <a:latin typeface="Aparajita" panose="02020603050405020304" pitchFamily="18" charset="0"/>
              <a:cs typeface="Aparajita" panose="02020603050405020304" pitchFamily="18" charset="0"/>
            </a:endParaRPr>
          </a:p>
        </p:txBody>
      </p:sp>
      <p:pic>
        <p:nvPicPr>
          <p:cNvPr id="7" name="object 8">
            <a:extLst>
              <a:ext uri="{FF2B5EF4-FFF2-40B4-BE49-F238E27FC236}">
                <a16:creationId xmlns:a16="http://schemas.microsoft.com/office/drawing/2014/main" id="{1A7C328D-793E-9BC4-E200-C3916A62FE34}"/>
              </a:ext>
            </a:extLst>
          </p:cNvPr>
          <p:cNvPicPr/>
          <p:nvPr/>
        </p:nvPicPr>
        <p:blipFill>
          <a:blip r:embed="rId12" cstate="print"/>
          <a:stretch>
            <a:fillRect/>
          </a:stretch>
        </p:blipFill>
        <p:spPr>
          <a:xfrm>
            <a:off x="854548" y="1888477"/>
            <a:ext cx="2505225" cy="2188609"/>
          </a:xfrm>
          <a:prstGeom prst="rect">
            <a:avLst/>
          </a:prstGeom>
        </p:spPr>
      </p:pic>
      <p:sp>
        <p:nvSpPr>
          <p:cNvPr id="6" name="object 2">
            <a:extLst>
              <a:ext uri="{FF2B5EF4-FFF2-40B4-BE49-F238E27FC236}">
                <a16:creationId xmlns:a16="http://schemas.microsoft.com/office/drawing/2014/main" id="{08075701-A564-2F5B-B77A-C54DB553AC12}"/>
              </a:ext>
            </a:extLst>
          </p:cNvPr>
          <p:cNvSpPr txBox="1">
            <a:spLocks/>
          </p:cNvSpPr>
          <p:nvPr/>
        </p:nvSpPr>
        <p:spPr>
          <a:xfrm>
            <a:off x="4876800" y="203102"/>
            <a:ext cx="2895600"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800" b="1" spc="-114" dirty="0">
                <a:solidFill>
                  <a:srgbClr val="426986"/>
                </a:solidFill>
                <a:latin typeface="Aparajita" panose="02020603050405020304" pitchFamily="18" charset="0"/>
                <a:cs typeface="Aparajita" panose="02020603050405020304" pitchFamily="18" charset="0"/>
              </a:rPr>
              <a:t>HIGHLIGHT SP-OPTR</a:t>
            </a:r>
            <a:endParaRPr lang="en-US" sz="2800" b="1" dirty="0">
              <a:solidFill>
                <a:srgbClr val="426986"/>
              </a:solidFill>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309644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B2DFBC-2568-26AD-BBC3-CB9B2114A7A2}"/>
            </a:ext>
          </a:extLst>
        </p:cNvPr>
        <p:cNvGrpSpPr/>
        <p:nvPr/>
      </p:nvGrpSpPr>
      <p:grpSpPr>
        <a:xfrm>
          <a:off x="0" y="0"/>
          <a:ext cx="0" cy="0"/>
          <a:chOff x="0" y="0"/>
          <a:chExt cx="0" cy="0"/>
        </a:xfrm>
      </p:grpSpPr>
      <p:pic>
        <p:nvPicPr>
          <p:cNvPr id="9" name="object 2">
            <a:extLst>
              <a:ext uri="{FF2B5EF4-FFF2-40B4-BE49-F238E27FC236}">
                <a16:creationId xmlns:a16="http://schemas.microsoft.com/office/drawing/2014/main" id="{29781620-E9F1-1F5F-2685-9A597A494E9B}"/>
              </a:ext>
            </a:extLst>
          </p:cNvPr>
          <p:cNvPicPr/>
          <p:nvPr/>
        </p:nvPicPr>
        <p:blipFill>
          <a:blip r:embed="rId2" cstate="print"/>
          <a:stretch>
            <a:fillRect/>
          </a:stretch>
        </p:blipFill>
        <p:spPr>
          <a:xfrm>
            <a:off x="72997" y="56596"/>
            <a:ext cx="1695158" cy="590217"/>
          </a:xfrm>
          <a:prstGeom prst="rect">
            <a:avLst/>
          </a:prstGeom>
        </p:spPr>
      </p:pic>
      <p:cxnSp>
        <p:nvCxnSpPr>
          <p:cNvPr id="11" name="Straight Connector 10">
            <a:extLst>
              <a:ext uri="{FF2B5EF4-FFF2-40B4-BE49-F238E27FC236}">
                <a16:creationId xmlns:a16="http://schemas.microsoft.com/office/drawing/2014/main" id="{C05DDA47-B97F-EE2A-064A-007110BF068B}"/>
              </a:ext>
            </a:extLst>
          </p:cNvPr>
          <p:cNvCxnSpPr/>
          <p:nvPr/>
        </p:nvCxnSpPr>
        <p:spPr>
          <a:xfrm>
            <a:off x="1830024" y="5334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A639B22-EB4A-015A-0D51-4A1118556F4C}"/>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bject 6">
            <a:extLst>
              <a:ext uri="{FF2B5EF4-FFF2-40B4-BE49-F238E27FC236}">
                <a16:creationId xmlns:a16="http://schemas.microsoft.com/office/drawing/2014/main" id="{11E7DD2D-6CC5-6651-E802-B29502D3E7D2}"/>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algn="l">
              <a:lnSpc>
                <a:spcPct val="114999"/>
              </a:lnSpc>
              <a:spcBef>
                <a:spcPts val="100"/>
              </a:spcBef>
            </a:pPr>
            <a:r>
              <a:rPr lang="en-US" sz="1600" spc="-30" dirty="0">
                <a:solidFill>
                  <a:srgbClr val="426986"/>
                </a:solidFill>
                <a:latin typeface="Aparajita" panose="02020603050405020304" pitchFamily="18" charset="0"/>
                <a:cs typeface="Aparajita" panose="02020603050405020304" pitchFamily="18" charset="0"/>
              </a:rPr>
              <a:t>8/12</a:t>
            </a:r>
            <a:endParaRPr sz="1600" dirty="0">
              <a:solidFill>
                <a:srgbClr val="426986"/>
              </a:solidFill>
              <a:latin typeface="Aparajita" panose="02020603050405020304" pitchFamily="18" charset="0"/>
              <a:cs typeface="Aparajita" panose="02020603050405020304" pitchFamily="18" charset="0"/>
            </a:endParaRPr>
          </a:p>
        </p:txBody>
      </p:sp>
      <p:sp>
        <p:nvSpPr>
          <p:cNvPr id="6" name="object 4">
            <a:extLst>
              <a:ext uri="{FF2B5EF4-FFF2-40B4-BE49-F238E27FC236}">
                <a16:creationId xmlns:a16="http://schemas.microsoft.com/office/drawing/2014/main" id="{4D378899-4A4E-5B72-8399-5EDAEF87D280}"/>
              </a:ext>
            </a:extLst>
          </p:cNvPr>
          <p:cNvSpPr txBox="1"/>
          <p:nvPr/>
        </p:nvSpPr>
        <p:spPr>
          <a:xfrm>
            <a:off x="152400" y="827463"/>
            <a:ext cx="3733800" cy="320601"/>
          </a:xfrm>
          <a:prstGeom prst="rect">
            <a:avLst/>
          </a:prstGeom>
        </p:spPr>
        <p:txBody>
          <a:bodyPr vert="horz" wrap="square" lIns="0" tIns="12700" rIns="0" bIns="0" rtlCol="0">
            <a:spAutoFit/>
          </a:bodyPr>
          <a:lstStyle/>
          <a:p>
            <a:pPr marL="12700">
              <a:lnSpc>
                <a:spcPct val="100000"/>
              </a:lnSpc>
              <a:spcBef>
                <a:spcPts val="100"/>
              </a:spcBef>
            </a:pPr>
            <a:r>
              <a:rPr lang="en-US" sz="2000" b="1" dirty="0">
                <a:solidFill>
                  <a:schemeClr val="accent1"/>
                </a:solidFill>
                <a:latin typeface="Aparajita" panose="02020603050405020304" pitchFamily="18" charset="0"/>
                <a:cs typeface="Aparajita" panose="02020603050405020304" pitchFamily="18" charset="0"/>
              </a:rPr>
              <a:t>Lithium Battery Cylinder</a:t>
            </a:r>
            <a:endParaRPr sz="2000" dirty="0">
              <a:solidFill>
                <a:schemeClr val="accent1"/>
              </a:solidFill>
              <a:latin typeface="Aparajita" panose="02020603050405020304" pitchFamily="18" charset="0"/>
              <a:cs typeface="Aparajita" panose="02020603050405020304" pitchFamily="18" charset="0"/>
            </a:endParaRPr>
          </a:p>
        </p:txBody>
      </p:sp>
      <p:sp>
        <p:nvSpPr>
          <p:cNvPr id="8" name="object 7">
            <a:extLst>
              <a:ext uri="{FF2B5EF4-FFF2-40B4-BE49-F238E27FC236}">
                <a16:creationId xmlns:a16="http://schemas.microsoft.com/office/drawing/2014/main" id="{F2146EAB-0F83-4FCC-CABB-572382A978D7}"/>
              </a:ext>
            </a:extLst>
          </p:cNvPr>
          <p:cNvSpPr txBox="1"/>
          <p:nvPr/>
        </p:nvSpPr>
        <p:spPr>
          <a:xfrm>
            <a:off x="142201" y="1297214"/>
            <a:ext cx="3168015" cy="289823"/>
          </a:xfrm>
          <a:prstGeom prst="rect">
            <a:avLst/>
          </a:prstGeom>
        </p:spPr>
        <p:txBody>
          <a:bodyPr vert="horz" wrap="square" lIns="0" tIns="12700" rIns="0" bIns="0" rtlCol="0">
            <a:spAutoFit/>
          </a:bodyPr>
          <a:lstStyle/>
          <a:p>
            <a:pPr marL="12700">
              <a:lnSpc>
                <a:spcPct val="100000"/>
              </a:lnSpc>
              <a:spcBef>
                <a:spcPts val="100"/>
              </a:spcBef>
            </a:pPr>
            <a:r>
              <a:rPr b="1" dirty="0">
                <a:solidFill>
                  <a:srgbClr val="231F20"/>
                </a:solidFill>
                <a:latin typeface="Aparajita" panose="02020603050405020304" pitchFamily="18" charset="0"/>
                <a:cs typeface="Aparajita" panose="02020603050405020304" pitchFamily="18" charset="0"/>
              </a:rPr>
              <a:t>Built</a:t>
            </a:r>
            <a:r>
              <a:rPr b="1" spc="-50" dirty="0">
                <a:solidFill>
                  <a:srgbClr val="231F20"/>
                </a:solidFill>
                <a:latin typeface="Aparajita" panose="02020603050405020304" pitchFamily="18" charset="0"/>
                <a:cs typeface="Aparajita" panose="02020603050405020304" pitchFamily="18" charset="0"/>
              </a:rPr>
              <a:t> </a:t>
            </a:r>
            <a:r>
              <a:rPr b="1" dirty="0">
                <a:solidFill>
                  <a:srgbClr val="231F20"/>
                </a:solidFill>
                <a:latin typeface="Aparajita" panose="02020603050405020304" pitchFamily="18" charset="0"/>
                <a:cs typeface="Aparajita" panose="02020603050405020304" pitchFamily="18" charset="0"/>
              </a:rPr>
              <a:t>into</a:t>
            </a:r>
            <a:r>
              <a:rPr b="1" spc="-50" dirty="0">
                <a:solidFill>
                  <a:srgbClr val="231F20"/>
                </a:solidFill>
                <a:latin typeface="Aparajita" panose="02020603050405020304" pitchFamily="18" charset="0"/>
                <a:cs typeface="Aparajita" panose="02020603050405020304" pitchFamily="18" charset="0"/>
              </a:rPr>
              <a:t> </a:t>
            </a:r>
            <a:r>
              <a:rPr b="1" spc="55" dirty="0">
                <a:solidFill>
                  <a:srgbClr val="231F20"/>
                </a:solidFill>
                <a:latin typeface="Aparajita" panose="02020603050405020304" pitchFamily="18" charset="0"/>
                <a:cs typeface="Aparajita" panose="02020603050405020304" pitchFamily="18" charset="0"/>
              </a:rPr>
              <a:t>Poles</a:t>
            </a:r>
            <a:r>
              <a:rPr b="1" spc="405" dirty="0">
                <a:solidFill>
                  <a:srgbClr val="231F20"/>
                </a:solidFill>
                <a:latin typeface="Aparajita" panose="02020603050405020304" pitchFamily="18" charset="0"/>
                <a:cs typeface="Aparajita" panose="02020603050405020304" pitchFamily="18" charset="0"/>
              </a:rPr>
              <a:t> </a:t>
            </a:r>
            <a:r>
              <a:rPr b="1" dirty="0">
                <a:solidFill>
                  <a:srgbClr val="231F20"/>
                </a:solidFill>
                <a:latin typeface="Aparajita" panose="02020603050405020304" pitchFamily="18" charset="0"/>
                <a:cs typeface="Aparajita" panose="02020603050405020304" pitchFamily="18" charset="0"/>
              </a:rPr>
              <a:t>I</a:t>
            </a:r>
            <a:r>
              <a:rPr b="1" spc="405" dirty="0">
                <a:solidFill>
                  <a:srgbClr val="231F20"/>
                </a:solidFill>
                <a:latin typeface="Aparajita" panose="02020603050405020304" pitchFamily="18" charset="0"/>
                <a:cs typeface="Aparajita" panose="02020603050405020304" pitchFamily="18" charset="0"/>
              </a:rPr>
              <a:t> </a:t>
            </a:r>
            <a:r>
              <a:rPr b="1" dirty="0">
                <a:solidFill>
                  <a:srgbClr val="231F20"/>
                </a:solidFill>
                <a:latin typeface="Aparajita" panose="02020603050405020304" pitchFamily="18" charset="0"/>
                <a:cs typeface="Aparajita" panose="02020603050405020304" pitchFamily="18" charset="0"/>
              </a:rPr>
              <a:t>Outside</a:t>
            </a:r>
            <a:r>
              <a:rPr b="1" spc="-45" dirty="0">
                <a:solidFill>
                  <a:srgbClr val="231F20"/>
                </a:solidFill>
                <a:latin typeface="Aparajita" panose="02020603050405020304" pitchFamily="18" charset="0"/>
                <a:cs typeface="Aparajita" panose="02020603050405020304" pitchFamily="18" charset="0"/>
              </a:rPr>
              <a:t> </a:t>
            </a:r>
            <a:r>
              <a:rPr b="1" dirty="0">
                <a:solidFill>
                  <a:srgbClr val="231F20"/>
                </a:solidFill>
                <a:latin typeface="Aparajita" panose="02020603050405020304" pitchFamily="18" charset="0"/>
                <a:cs typeface="Aparajita" panose="02020603050405020304" pitchFamily="18" charset="0"/>
              </a:rPr>
              <a:t>of</a:t>
            </a:r>
            <a:r>
              <a:rPr b="1" spc="-50" dirty="0">
                <a:solidFill>
                  <a:srgbClr val="231F20"/>
                </a:solidFill>
                <a:latin typeface="Aparajita" panose="02020603050405020304" pitchFamily="18" charset="0"/>
                <a:cs typeface="Aparajita" panose="02020603050405020304" pitchFamily="18" charset="0"/>
              </a:rPr>
              <a:t> </a:t>
            </a:r>
            <a:r>
              <a:rPr b="1" spc="45" dirty="0">
                <a:solidFill>
                  <a:srgbClr val="231F20"/>
                </a:solidFill>
                <a:latin typeface="Aparajita" panose="02020603050405020304" pitchFamily="18" charset="0"/>
                <a:cs typeface="Aparajita" panose="02020603050405020304" pitchFamily="18" charset="0"/>
              </a:rPr>
              <a:t>Poles</a:t>
            </a:r>
            <a:endParaRPr b="1" dirty="0">
              <a:latin typeface="Aparajita" panose="02020603050405020304" pitchFamily="18" charset="0"/>
              <a:cs typeface="Aparajita" panose="02020603050405020304" pitchFamily="18" charset="0"/>
            </a:endParaRPr>
          </a:p>
        </p:txBody>
      </p:sp>
      <p:sp>
        <p:nvSpPr>
          <p:cNvPr id="10" name="object 8">
            <a:extLst>
              <a:ext uri="{FF2B5EF4-FFF2-40B4-BE49-F238E27FC236}">
                <a16:creationId xmlns:a16="http://schemas.microsoft.com/office/drawing/2014/main" id="{846918F4-494F-ADA3-7339-008B067DF66A}"/>
              </a:ext>
            </a:extLst>
          </p:cNvPr>
          <p:cNvSpPr txBox="1"/>
          <p:nvPr/>
        </p:nvSpPr>
        <p:spPr>
          <a:xfrm>
            <a:off x="120666" y="1568796"/>
            <a:ext cx="7391400" cy="2475037"/>
          </a:xfrm>
          <a:prstGeom prst="rect">
            <a:avLst/>
          </a:prstGeom>
        </p:spPr>
        <p:txBody>
          <a:bodyPr vert="horz" wrap="square" lIns="0" tIns="12700" rIns="0" bIns="0" rtlCol="0">
            <a:spAutoFit/>
          </a:bodyPr>
          <a:lstStyle/>
          <a:p>
            <a:pPr marL="12700" marR="5080" algn="just">
              <a:lnSpc>
                <a:spcPct val="125000"/>
              </a:lnSpc>
              <a:spcBef>
                <a:spcPts val="100"/>
              </a:spcBef>
            </a:pPr>
            <a:r>
              <a:rPr sz="1400" dirty="0">
                <a:solidFill>
                  <a:schemeClr val="tx1"/>
                </a:solidFill>
                <a:latin typeface="Aparajita" panose="02020603050405020304" pitchFamily="18" charset="0"/>
                <a:cs typeface="Aparajita" panose="02020603050405020304" pitchFamily="18" charset="0"/>
              </a:rPr>
              <a:t>Introducing</a:t>
            </a:r>
            <a:r>
              <a:rPr sz="1400" spc="15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the</a:t>
            </a:r>
            <a:r>
              <a:rPr sz="1400" spc="15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S</a:t>
            </a:r>
            <a:r>
              <a:rPr sz="1400" dirty="0">
                <a:solidFill>
                  <a:schemeClr val="tx1"/>
                </a:solidFill>
                <a:latin typeface="Aparajita" panose="02020603050405020304" pitchFamily="18" charset="0"/>
                <a:cs typeface="Aparajita" panose="02020603050405020304" pitchFamily="18" charset="0"/>
              </a:rPr>
              <a:t>&amp;</a:t>
            </a:r>
            <a:r>
              <a:rPr lang="en-US" sz="1400" dirty="0">
                <a:solidFill>
                  <a:schemeClr val="tx1"/>
                </a:solidFill>
                <a:latin typeface="Aparajita" panose="02020603050405020304" pitchFamily="18" charset="0"/>
                <a:cs typeface="Aparajita" panose="02020603050405020304" pitchFamily="18" charset="0"/>
              </a:rPr>
              <a:t>R</a:t>
            </a:r>
            <a:r>
              <a:rPr sz="1400" spc="15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Series</a:t>
            </a:r>
            <a:r>
              <a:rPr sz="1400" spc="15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Lithium</a:t>
            </a:r>
            <a:r>
              <a:rPr sz="1400" spc="15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Battery</a:t>
            </a:r>
            <a:r>
              <a:rPr sz="1400" spc="15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Pack</a:t>
            </a:r>
            <a:r>
              <a:rPr sz="1400" spc="15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a:t>
            </a:r>
            <a:r>
              <a:rPr sz="1400" spc="15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the</a:t>
            </a:r>
            <a:r>
              <a:rPr sz="1400" spc="15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ultimate</a:t>
            </a:r>
            <a:r>
              <a:rPr sz="1400" spc="15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power</a:t>
            </a:r>
            <a:r>
              <a:rPr sz="1400" spc="15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solution</a:t>
            </a:r>
            <a:r>
              <a:rPr sz="1400" spc="15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tailored</a:t>
            </a:r>
            <a:r>
              <a:rPr sz="1400" spc="155" dirty="0">
                <a:solidFill>
                  <a:schemeClr val="tx1"/>
                </a:solidFill>
                <a:latin typeface="Aparajita" panose="02020603050405020304" pitchFamily="18" charset="0"/>
                <a:cs typeface="Aparajita" panose="02020603050405020304" pitchFamily="18" charset="0"/>
              </a:rPr>
              <a:t> </a:t>
            </a:r>
            <a:r>
              <a:rPr sz="1400" spc="-25" dirty="0">
                <a:solidFill>
                  <a:schemeClr val="tx1"/>
                </a:solidFill>
                <a:latin typeface="Aparajita" panose="02020603050405020304" pitchFamily="18" charset="0"/>
                <a:cs typeface="Aparajita" panose="02020603050405020304" pitchFamily="18" charset="0"/>
              </a:rPr>
              <a:t>for </a:t>
            </a:r>
            <a:r>
              <a:rPr sz="1400" dirty="0">
                <a:solidFill>
                  <a:schemeClr val="tx1"/>
                </a:solidFill>
                <a:latin typeface="Aparajita" panose="02020603050405020304" pitchFamily="18" charset="0"/>
                <a:cs typeface="Aparajita" panose="02020603050405020304" pitchFamily="18" charset="0"/>
              </a:rPr>
              <a:t>outdoor</a:t>
            </a:r>
            <a:r>
              <a:rPr sz="1400" spc="-10" dirty="0">
                <a:solidFill>
                  <a:schemeClr val="tx1"/>
                </a:solidFill>
                <a:latin typeface="Aparajita" panose="02020603050405020304" pitchFamily="18" charset="0"/>
                <a:cs typeface="Aparajita" panose="02020603050405020304" pitchFamily="18" charset="0"/>
              </a:rPr>
              <a:t> lighting</a:t>
            </a:r>
            <a:r>
              <a:rPr sz="1400" spc="-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and</a:t>
            </a:r>
            <a:r>
              <a:rPr sz="1400" spc="-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versatile</a:t>
            </a:r>
            <a:r>
              <a:rPr sz="1400" spc="-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Applications.</a:t>
            </a:r>
            <a:r>
              <a:rPr sz="1400" spc="-10"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Designed</a:t>
            </a:r>
            <a:r>
              <a:rPr sz="1400" spc="-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to</a:t>
            </a:r>
            <a:r>
              <a:rPr sz="1400" spc="-5" dirty="0">
                <a:solidFill>
                  <a:schemeClr val="tx1"/>
                </a:solidFill>
                <a:latin typeface="Aparajita" panose="02020603050405020304" pitchFamily="18" charset="0"/>
                <a:cs typeface="Aparajita" panose="02020603050405020304" pitchFamily="18" charset="0"/>
              </a:rPr>
              <a:t> </a:t>
            </a:r>
            <a:r>
              <a:rPr sz="1400" spc="-20" dirty="0">
                <a:solidFill>
                  <a:schemeClr val="tx1"/>
                </a:solidFill>
                <a:latin typeface="Aparajita" panose="02020603050405020304" pitchFamily="18" charset="0"/>
                <a:cs typeface="Aparajita" panose="02020603050405020304" pitchFamily="18" charset="0"/>
              </a:rPr>
              <a:t>fit</a:t>
            </a:r>
            <a:r>
              <a:rPr sz="1400" spc="-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seamlessly</a:t>
            </a:r>
            <a:r>
              <a:rPr sz="1400" spc="-10" dirty="0">
                <a:solidFill>
                  <a:schemeClr val="tx1"/>
                </a:solidFill>
                <a:latin typeface="Aparajita" panose="02020603050405020304" pitchFamily="18" charset="0"/>
                <a:cs typeface="Aparajita" panose="02020603050405020304" pitchFamily="18" charset="0"/>
              </a:rPr>
              <a:t> within</a:t>
            </a:r>
            <a:r>
              <a:rPr sz="1400" spc="-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lamp</a:t>
            </a:r>
            <a:r>
              <a:rPr sz="1400" spc="-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poles,</a:t>
            </a:r>
            <a:r>
              <a:rPr sz="1400" spc="-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the</a:t>
            </a:r>
            <a:r>
              <a:rPr sz="1400" spc="-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S</a:t>
            </a:r>
            <a:r>
              <a:rPr sz="1400" spc="-10" dirty="0">
                <a:solidFill>
                  <a:schemeClr val="tx1"/>
                </a:solidFill>
                <a:latin typeface="Aparajita" panose="02020603050405020304" pitchFamily="18" charset="0"/>
                <a:cs typeface="Aparajita" panose="02020603050405020304" pitchFamily="18" charset="0"/>
              </a:rPr>
              <a:t> </a:t>
            </a:r>
            <a:r>
              <a:rPr sz="1400" spc="-50" dirty="0">
                <a:solidFill>
                  <a:schemeClr val="tx1"/>
                </a:solidFill>
                <a:latin typeface="Aparajita" panose="02020603050405020304" pitchFamily="18" charset="0"/>
                <a:cs typeface="Aparajita" panose="02020603050405020304" pitchFamily="18" charset="0"/>
              </a:rPr>
              <a:t>&amp;</a:t>
            </a:r>
            <a:r>
              <a:rPr sz="1400" spc="55" dirty="0">
                <a:solidFill>
                  <a:schemeClr val="tx1"/>
                </a:solidFill>
                <a:latin typeface="Aparajita" panose="02020603050405020304" pitchFamily="18" charset="0"/>
                <a:cs typeface="Aparajita" panose="02020603050405020304" pitchFamily="18" charset="0"/>
              </a:rPr>
              <a:t> </a:t>
            </a:r>
            <a:r>
              <a:rPr lang="en-US" sz="1400" spc="55" dirty="0">
                <a:solidFill>
                  <a:schemeClr val="tx1"/>
                </a:solidFill>
                <a:latin typeface="Aparajita" panose="02020603050405020304" pitchFamily="18" charset="0"/>
                <a:cs typeface="Aparajita" panose="02020603050405020304" pitchFamily="18" charset="0"/>
              </a:rPr>
              <a:t>R</a:t>
            </a:r>
            <a:r>
              <a:rPr sz="1400" spc="70"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Series</a:t>
            </a:r>
            <a:r>
              <a:rPr sz="1400" spc="6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redefines</a:t>
            </a:r>
            <a:r>
              <a:rPr sz="1400" spc="7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efficiency</a:t>
            </a:r>
            <a:r>
              <a:rPr sz="1400" spc="70"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and</a:t>
            </a:r>
            <a:r>
              <a:rPr sz="1400" spc="70"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durability,</a:t>
            </a:r>
            <a:r>
              <a:rPr sz="1400" spc="6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making</a:t>
            </a:r>
            <a:r>
              <a:rPr sz="1400" spc="6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it</a:t>
            </a:r>
            <a:r>
              <a:rPr sz="1400" spc="7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the</a:t>
            </a:r>
            <a:r>
              <a:rPr sz="1400" spc="6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perfect</a:t>
            </a:r>
            <a:r>
              <a:rPr sz="1400" spc="7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choice</a:t>
            </a:r>
            <a:r>
              <a:rPr sz="1400" spc="70"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for</a:t>
            </a:r>
            <a:r>
              <a:rPr sz="1400" spc="70"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solar</a:t>
            </a:r>
            <a:r>
              <a:rPr sz="1400" spc="70" dirty="0">
                <a:solidFill>
                  <a:schemeClr val="tx1"/>
                </a:solidFill>
                <a:latin typeface="Aparajita" panose="02020603050405020304" pitchFamily="18" charset="0"/>
                <a:cs typeface="Aparajita" panose="02020603050405020304" pitchFamily="18" charset="0"/>
              </a:rPr>
              <a:t> </a:t>
            </a:r>
            <a:r>
              <a:rPr sz="1400" spc="-10" dirty="0">
                <a:solidFill>
                  <a:schemeClr val="tx1"/>
                </a:solidFill>
                <a:latin typeface="Aparajita" panose="02020603050405020304" pitchFamily="18" charset="0"/>
                <a:cs typeface="Aparajita" panose="02020603050405020304" pitchFamily="18" charset="0"/>
              </a:rPr>
              <a:t>streetlights, solar-</a:t>
            </a:r>
            <a:r>
              <a:rPr sz="1400" dirty="0">
                <a:solidFill>
                  <a:schemeClr val="tx1"/>
                </a:solidFill>
                <a:latin typeface="Aparajita" panose="02020603050405020304" pitchFamily="18" charset="0"/>
                <a:cs typeface="Aparajita" panose="02020603050405020304" pitchFamily="18" charset="0"/>
              </a:rPr>
              <a:t>powered</a:t>
            </a:r>
            <a:r>
              <a:rPr sz="1400" spc="20"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surveillance</a:t>
            </a:r>
            <a:r>
              <a:rPr sz="1400" spc="2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systems,</a:t>
            </a:r>
            <a:r>
              <a:rPr sz="1400" spc="20"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and</a:t>
            </a:r>
            <a:r>
              <a:rPr sz="1400" spc="25"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solar</a:t>
            </a:r>
            <a:r>
              <a:rPr sz="1400" spc="20" dirty="0">
                <a:solidFill>
                  <a:schemeClr val="tx1"/>
                </a:solidFill>
                <a:latin typeface="Aparajita" panose="02020603050405020304" pitchFamily="18" charset="0"/>
                <a:cs typeface="Aparajita" panose="02020603050405020304" pitchFamily="18" charset="0"/>
              </a:rPr>
              <a:t> </a:t>
            </a:r>
            <a:r>
              <a:rPr sz="1400" dirty="0">
                <a:solidFill>
                  <a:schemeClr val="tx1"/>
                </a:solidFill>
                <a:latin typeface="Aparajita" panose="02020603050405020304" pitchFamily="18" charset="0"/>
                <a:cs typeface="Aparajita" panose="02020603050405020304" pitchFamily="18" charset="0"/>
              </a:rPr>
              <a:t>advertising</a:t>
            </a:r>
            <a:r>
              <a:rPr sz="1400" spc="25" dirty="0">
                <a:solidFill>
                  <a:schemeClr val="tx1"/>
                </a:solidFill>
                <a:latin typeface="Aparajita" panose="02020603050405020304" pitchFamily="18" charset="0"/>
                <a:cs typeface="Aparajita" panose="02020603050405020304" pitchFamily="18" charset="0"/>
              </a:rPr>
              <a:t> </a:t>
            </a:r>
            <a:r>
              <a:rPr sz="1400" spc="-10" dirty="0">
                <a:solidFill>
                  <a:schemeClr val="tx1"/>
                </a:solidFill>
                <a:latin typeface="Aparajita" panose="02020603050405020304" pitchFamily="18" charset="0"/>
                <a:cs typeface="Aparajita" panose="02020603050405020304" pitchFamily="18" charset="0"/>
              </a:rPr>
              <a:t>displays.</a:t>
            </a:r>
            <a:endParaRPr lang="en-US" sz="1400" spc="-10" dirty="0">
              <a:solidFill>
                <a:schemeClr val="tx1"/>
              </a:solidFill>
              <a:latin typeface="Aparajita" panose="02020603050405020304" pitchFamily="18" charset="0"/>
              <a:cs typeface="Aparajita" panose="02020603050405020304" pitchFamily="18" charset="0"/>
            </a:endParaRPr>
          </a:p>
          <a:p>
            <a:pPr marL="12700" marR="5080" algn="just">
              <a:lnSpc>
                <a:spcPct val="125000"/>
              </a:lnSpc>
              <a:spcBef>
                <a:spcPts val="100"/>
              </a:spcBef>
            </a:pPr>
            <a:r>
              <a:rPr lang="en-US" sz="1400" dirty="0">
                <a:solidFill>
                  <a:schemeClr val="tx1"/>
                </a:solidFill>
                <a:latin typeface="Aparajita" panose="02020603050405020304" pitchFamily="18" charset="0"/>
                <a:cs typeface="Aparajita" panose="02020603050405020304" pitchFamily="18" charset="0"/>
              </a:rPr>
              <a:t>Crafted</a:t>
            </a:r>
            <a:r>
              <a:rPr lang="en-US" sz="1400" spc="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with</a:t>
            </a:r>
            <a:r>
              <a:rPr lang="en-US" sz="1400" spc="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a</a:t>
            </a:r>
            <a:r>
              <a:rPr lang="en-US" sz="1400" spc="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robust</a:t>
            </a:r>
            <a:r>
              <a:rPr lang="en-US" sz="1400" spc="1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aluminum</a:t>
            </a:r>
            <a:r>
              <a:rPr lang="en-US" sz="1400" spc="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alloy</a:t>
            </a:r>
            <a:r>
              <a:rPr lang="en-US" sz="1400" spc="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casing</a:t>
            </a:r>
            <a:r>
              <a:rPr lang="en-US" sz="1400" spc="1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and</a:t>
            </a:r>
            <a:r>
              <a:rPr lang="en-US" sz="1400" spc="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an</a:t>
            </a:r>
            <a:r>
              <a:rPr lang="en-US" sz="1400" spc="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IP67</a:t>
            </a:r>
            <a:r>
              <a:rPr lang="en-US" sz="1400" spc="1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waterproof</a:t>
            </a:r>
            <a:r>
              <a:rPr lang="en-US" sz="1400" spc="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rating,</a:t>
            </a:r>
            <a:r>
              <a:rPr lang="en-US" sz="1400" spc="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this</a:t>
            </a:r>
            <a:r>
              <a:rPr lang="en-US" sz="1400" spc="1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battery</a:t>
            </a:r>
            <a:r>
              <a:rPr lang="en-US" sz="1400" spc="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pack</a:t>
            </a:r>
            <a:r>
              <a:rPr lang="en-US" sz="1400" spc="5" dirty="0">
                <a:solidFill>
                  <a:schemeClr val="tx1"/>
                </a:solidFill>
                <a:latin typeface="Aparajita" panose="02020603050405020304" pitchFamily="18" charset="0"/>
                <a:cs typeface="Aparajita" panose="02020603050405020304" pitchFamily="18" charset="0"/>
              </a:rPr>
              <a:t> </a:t>
            </a:r>
            <a:r>
              <a:rPr lang="en-US" sz="1400" spc="-25" dirty="0">
                <a:solidFill>
                  <a:schemeClr val="tx1"/>
                </a:solidFill>
                <a:latin typeface="Aparajita" panose="02020603050405020304" pitchFamily="18" charset="0"/>
                <a:cs typeface="Aparajita" panose="02020603050405020304" pitchFamily="18" charset="0"/>
              </a:rPr>
              <a:t>is </a:t>
            </a:r>
            <a:r>
              <a:rPr lang="en-US" sz="1400" dirty="0">
                <a:solidFill>
                  <a:schemeClr val="tx1"/>
                </a:solidFill>
                <a:latin typeface="Aparajita" panose="02020603050405020304" pitchFamily="18" charset="0"/>
                <a:cs typeface="Aparajita" panose="02020603050405020304" pitchFamily="18" charset="0"/>
              </a:rPr>
              <a:t>built</a:t>
            </a:r>
            <a:r>
              <a:rPr lang="en-US" sz="1400" spc="6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to</a:t>
            </a:r>
            <a:r>
              <a:rPr lang="en-US" sz="1400" spc="6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withstand</a:t>
            </a:r>
            <a:r>
              <a:rPr lang="en-US" sz="1400" spc="6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the</a:t>
            </a:r>
            <a:r>
              <a:rPr lang="en-US" sz="1400" spc="6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toughest</a:t>
            </a:r>
            <a:r>
              <a:rPr lang="en-US" sz="1400" spc="6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environmental</a:t>
            </a:r>
            <a:r>
              <a:rPr lang="en-US" sz="1400" spc="6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challenges.</a:t>
            </a:r>
            <a:r>
              <a:rPr lang="en-US" sz="1400" spc="6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Its</a:t>
            </a:r>
            <a:r>
              <a:rPr lang="en-US" sz="1400" spc="6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customizable</a:t>
            </a:r>
            <a:r>
              <a:rPr lang="en-US" sz="1400" spc="6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capacity</a:t>
            </a:r>
            <a:r>
              <a:rPr lang="en-US" sz="1400" spc="6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ensures</a:t>
            </a:r>
            <a:r>
              <a:rPr lang="en-US" sz="1400" spc="60" dirty="0">
                <a:solidFill>
                  <a:schemeClr val="tx1"/>
                </a:solidFill>
                <a:latin typeface="Aparajita" panose="02020603050405020304" pitchFamily="18" charset="0"/>
                <a:cs typeface="Aparajita" panose="02020603050405020304" pitchFamily="18" charset="0"/>
              </a:rPr>
              <a:t> </a:t>
            </a:r>
            <a:r>
              <a:rPr lang="en-US" sz="1400" spc="-25" dirty="0">
                <a:solidFill>
                  <a:schemeClr val="tx1"/>
                </a:solidFill>
                <a:latin typeface="Aparajita" panose="02020603050405020304" pitchFamily="18" charset="0"/>
                <a:cs typeface="Aparajita" panose="02020603050405020304" pitchFamily="18" charset="0"/>
              </a:rPr>
              <a:t>it </a:t>
            </a:r>
            <a:r>
              <a:rPr lang="en-US" sz="1400" dirty="0">
                <a:solidFill>
                  <a:schemeClr val="tx1"/>
                </a:solidFill>
                <a:latin typeface="Aparajita" panose="02020603050405020304" pitchFamily="18" charset="0"/>
                <a:cs typeface="Aparajita" panose="02020603050405020304" pitchFamily="18" charset="0"/>
              </a:rPr>
              <a:t>adapts</a:t>
            </a:r>
            <a:r>
              <a:rPr lang="en-US" sz="1400" spc="-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to your unique </a:t>
            </a:r>
            <a:r>
              <a:rPr lang="en-US" sz="1400" spc="-10" dirty="0">
                <a:solidFill>
                  <a:schemeClr val="tx1"/>
                </a:solidFill>
                <a:latin typeface="Aparajita" panose="02020603050405020304" pitchFamily="18" charset="0"/>
                <a:cs typeface="Aparajita" panose="02020603050405020304" pitchFamily="18" charset="0"/>
              </a:rPr>
              <a:t>energy</a:t>
            </a:r>
            <a:r>
              <a:rPr lang="en-US" sz="1400" spc="-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needs, delivering unmatched </a:t>
            </a:r>
            <a:r>
              <a:rPr lang="en-US" sz="1400" spc="-10" dirty="0">
                <a:solidFill>
                  <a:schemeClr val="tx1"/>
                </a:solidFill>
                <a:latin typeface="Aparajita" panose="02020603050405020304" pitchFamily="18" charset="0"/>
                <a:cs typeface="Aparajita" panose="02020603050405020304" pitchFamily="18" charset="0"/>
              </a:rPr>
              <a:t>performance.</a:t>
            </a:r>
          </a:p>
          <a:p>
            <a:pPr marL="12700" marR="5080" algn="just">
              <a:lnSpc>
                <a:spcPct val="125000"/>
              </a:lnSpc>
              <a:spcBef>
                <a:spcPts val="100"/>
              </a:spcBef>
            </a:pPr>
            <a:r>
              <a:rPr lang="en-US" sz="1400" spc="-5" dirty="0">
                <a:solidFill>
                  <a:schemeClr val="tx1"/>
                </a:solidFill>
                <a:latin typeface="Aparajita" panose="02020603050405020304" pitchFamily="18" charset="0"/>
                <a:cs typeface="Aparajita" panose="02020603050405020304" pitchFamily="18" charset="0"/>
              </a:rPr>
              <a:t>Whether</a:t>
            </a:r>
            <a:r>
              <a:rPr lang="en-US" sz="1400" spc="-4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powering</a:t>
            </a:r>
            <a:r>
              <a:rPr lang="en-US" sz="1400" spc="-40" dirty="0">
                <a:solidFill>
                  <a:schemeClr val="tx1"/>
                </a:solidFill>
                <a:latin typeface="Aparajita" panose="02020603050405020304" pitchFamily="18" charset="0"/>
                <a:cs typeface="Aparajita" panose="02020603050405020304" pitchFamily="18" charset="0"/>
              </a:rPr>
              <a:t> </a:t>
            </a:r>
            <a:r>
              <a:rPr lang="en-US" sz="1400" spc="5" dirty="0">
                <a:solidFill>
                  <a:schemeClr val="tx1"/>
                </a:solidFill>
                <a:latin typeface="Aparajita" panose="02020603050405020304" pitchFamily="18" charset="0"/>
                <a:cs typeface="Aparajita" panose="02020603050405020304" pitchFamily="18" charset="0"/>
              </a:rPr>
              <a:t>outdoor</a:t>
            </a:r>
            <a:r>
              <a:rPr lang="en-US" sz="1400" spc="-40" dirty="0">
                <a:solidFill>
                  <a:schemeClr val="tx1"/>
                </a:solidFill>
                <a:latin typeface="Aparajita" panose="02020603050405020304" pitchFamily="18" charset="0"/>
                <a:cs typeface="Aparajita" panose="02020603050405020304" pitchFamily="18" charset="0"/>
              </a:rPr>
              <a:t> </a:t>
            </a:r>
            <a:r>
              <a:rPr lang="en-US" sz="1400" spc="15" dirty="0">
                <a:solidFill>
                  <a:schemeClr val="tx1"/>
                </a:solidFill>
                <a:latin typeface="Aparajita" panose="02020603050405020304" pitchFamily="18" charset="0"/>
                <a:cs typeface="Aparajita" panose="02020603050405020304" pitchFamily="18" charset="0"/>
              </a:rPr>
              <a:t>systems</a:t>
            </a:r>
            <a:r>
              <a:rPr lang="en-US" sz="1400" spc="-4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or</a:t>
            </a:r>
            <a:r>
              <a:rPr lang="en-US" sz="1400" spc="-40" dirty="0">
                <a:solidFill>
                  <a:schemeClr val="tx1"/>
                </a:solidFill>
                <a:latin typeface="Aparajita" panose="02020603050405020304" pitchFamily="18" charset="0"/>
                <a:cs typeface="Aparajita" panose="02020603050405020304" pitchFamily="18" charset="0"/>
              </a:rPr>
              <a:t> </a:t>
            </a:r>
            <a:r>
              <a:rPr lang="en-US" sz="1400" spc="5" dirty="0">
                <a:solidFill>
                  <a:schemeClr val="tx1"/>
                </a:solidFill>
                <a:latin typeface="Aparajita" panose="02020603050405020304" pitchFamily="18" charset="0"/>
                <a:cs typeface="Aparajita" panose="02020603050405020304" pitchFamily="18" charset="0"/>
              </a:rPr>
              <a:t>providing</a:t>
            </a:r>
            <a:r>
              <a:rPr lang="en-US" sz="1400" spc="-40" dirty="0">
                <a:solidFill>
                  <a:schemeClr val="tx1"/>
                </a:solidFill>
                <a:latin typeface="Aparajita" panose="02020603050405020304" pitchFamily="18" charset="0"/>
                <a:cs typeface="Aparajita" panose="02020603050405020304" pitchFamily="18" charset="0"/>
              </a:rPr>
              <a:t> </a:t>
            </a:r>
            <a:r>
              <a:rPr lang="en-US" sz="1400" spc="5" dirty="0">
                <a:solidFill>
                  <a:schemeClr val="tx1"/>
                </a:solidFill>
                <a:latin typeface="Aparajita" panose="02020603050405020304" pitchFamily="18" charset="0"/>
                <a:cs typeface="Aparajita" panose="02020603050405020304" pitchFamily="18" charset="0"/>
              </a:rPr>
              <a:t>rapid</a:t>
            </a:r>
            <a:r>
              <a:rPr lang="en-US" sz="1400" spc="-4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indoor</a:t>
            </a:r>
            <a:r>
              <a:rPr lang="en-US" sz="1400" spc="-4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electricity</a:t>
            </a:r>
            <a:r>
              <a:rPr lang="en-US" sz="1400" spc="-4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supply,</a:t>
            </a:r>
            <a:r>
              <a:rPr lang="en-US" sz="1400" spc="-40" dirty="0">
                <a:solidFill>
                  <a:schemeClr val="tx1"/>
                </a:solidFill>
                <a:latin typeface="Aparajita" panose="02020603050405020304" pitchFamily="18" charset="0"/>
                <a:cs typeface="Aparajita" panose="02020603050405020304" pitchFamily="18" charset="0"/>
              </a:rPr>
              <a:t> </a:t>
            </a:r>
            <a:r>
              <a:rPr lang="en-US" sz="1400" spc="-5" dirty="0">
                <a:solidFill>
                  <a:schemeClr val="tx1"/>
                </a:solidFill>
                <a:latin typeface="Aparajita" panose="02020603050405020304" pitchFamily="18" charset="0"/>
                <a:cs typeface="Aparajita" panose="02020603050405020304" pitchFamily="18" charset="0"/>
              </a:rPr>
              <a:t>the</a:t>
            </a:r>
            <a:r>
              <a:rPr lang="en-US" sz="1400" spc="-40" dirty="0">
                <a:solidFill>
                  <a:schemeClr val="tx1"/>
                </a:solidFill>
                <a:latin typeface="Aparajita" panose="02020603050405020304" pitchFamily="18" charset="0"/>
                <a:cs typeface="Aparajita" panose="02020603050405020304" pitchFamily="18" charset="0"/>
              </a:rPr>
              <a:t> </a:t>
            </a:r>
            <a:r>
              <a:rPr lang="en-US" sz="1400" spc="35" dirty="0">
                <a:solidFill>
                  <a:schemeClr val="tx1"/>
                </a:solidFill>
                <a:latin typeface="Aparajita" panose="02020603050405020304" pitchFamily="18" charset="0"/>
                <a:cs typeface="Aparajita" panose="02020603050405020304" pitchFamily="18" charset="0"/>
              </a:rPr>
              <a:t>S</a:t>
            </a:r>
            <a:r>
              <a:rPr lang="en-US" sz="1400" spc="-40" dirty="0">
                <a:solidFill>
                  <a:schemeClr val="tx1"/>
                </a:solidFill>
                <a:latin typeface="Aparajita" panose="02020603050405020304" pitchFamily="18" charset="0"/>
                <a:cs typeface="Aparajita" panose="02020603050405020304" pitchFamily="18" charset="0"/>
              </a:rPr>
              <a:t> &amp; </a:t>
            </a:r>
            <a:r>
              <a:rPr lang="en-US" sz="1400" spc="55" dirty="0">
                <a:solidFill>
                  <a:schemeClr val="tx1"/>
                </a:solidFill>
                <a:latin typeface="Aparajita" panose="02020603050405020304" pitchFamily="18" charset="0"/>
                <a:cs typeface="Aparajita" panose="02020603050405020304" pitchFamily="18" charset="0"/>
              </a:rPr>
              <a:t>R</a:t>
            </a:r>
            <a:r>
              <a:rPr lang="en-US" sz="1400" spc="-40" dirty="0">
                <a:solidFill>
                  <a:schemeClr val="tx1"/>
                </a:solidFill>
                <a:latin typeface="Aparajita" panose="02020603050405020304" pitchFamily="18" charset="0"/>
                <a:cs typeface="Aparajita" panose="02020603050405020304" pitchFamily="18" charset="0"/>
              </a:rPr>
              <a:t> </a:t>
            </a:r>
            <a:r>
              <a:rPr lang="en-US" sz="1400" spc="10" dirty="0">
                <a:solidFill>
                  <a:schemeClr val="tx1"/>
                </a:solidFill>
                <a:latin typeface="Aparajita" panose="02020603050405020304" pitchFamily="18" charset="0"/>
                <a:cs typeface="Aparajita" panose="02020603050405020304" pitchFamily="18" charset="0"/>
              </a:rPr>
              <a:t>Series</a:t>
            </a:r>
            <a:r>
              <a:rPr lang="en-US" sz="1400" spc="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guarantees</a:t>
            </a:r>
            <a:r>
              <a:rPr lang="en-US" sz="1400" spc="215" dirty="0">
                <a:solidFill>
                  <a:schemeClr val="tx1"/>
                </a:solidFill>
                <a:latin typeface="Aparajita" panose="02020603050405020304" pitchFamily="18" charset="0"/>
                <a:cs typeface="Aparajita" panose="02020603050405020304" pitchFamily="18" charset="0"/>
              </a:rPr>
              <a:t> </a:t>
            </a:r>
            <a:r>
              <a:rPr lang="en-US" sz="1400" spc="-10" dirty="0">
                <a:solidFill>
                  <a:schemeClr val="tx1"/>
                </a:solidFill>
                <a:latin typeface="Aparajita" panose="02020603050405020304" pitchFamily="18" charset="0"/>
                <a:cs typeface="Aparajita" panose="02020603050405020304" pitchFamily="18" charset="0"/>
              </a:rPr>
              <a:t>reliability</a:t>
            </a:r>
            <a:r>
              <a:rPr lang="en-US" sz="1400" spc="215" dirty="0">
                <a:solidFill>
                  <a:schemeClr val="tx1"/>
                </a:solidFill>
                <a:latin typeface="Aparajita" panose="02020603050405020304" pitchFamily="18" charset="0"/>
                <a:cs typeface="Aparajita" panose="02020603050405020304" pitchFamily="18" charset="0"/>
              </a:rPr>
              <a:t> </a:t>
            </a:r>
            <a:r>
              <a:rPr lang="en-US" sz="1400" spc="5" dirty="0">
                <a:solidFill>
                  <a:schemeClr val="tx1"/>
                </a:solidFill>
                <a:latin typeface="Aparajita" panose="02020603050405020304" pitchFamily="18" charset="0"/>
                <a:cs typeface="Aparajita" panose="02020603050405020304" pitchFamily="18" charset="0"/>
              </a:rPr>
              <a:t>and</a:t>
            </a:r>
            <a:r>
              <a:rPr lang="en-US" sz="1400" spc="215" dirty="0">
                <a:solidFill>
                  <a:schemeClr val="tx1"/>
                </a:solidFill>
                <a:latin typeface="Aparajita" panose="02020603050405020304" pitchFamily="18" charset="0"/>
                <a:cs typeface="Aparajita" panose="02020603050405020304" pitchFamily="18" charset="0"/>
              </a:rPr>
              <a:t> </a:t>
            </a:r>
            <a:r>
              <a:rPr lang="en-US" sz="1400" spc="-10" dirty="0">
                <a:solidFill>
                  <a:schemeClr val="tx1"/>
                </a:solidFill>
                <a:latin typeface="Aparajita" panose="02020603050405020304" pitchFamily="18" charset="0"/>
                <a:cs typeface="Aparajita" panose="02020603050405020304" pitchFamily="18" charset="0"/>
              </a:rPr>
              <a:t>flexibility.</a:t>
            </a:r>
            <a:r>
              <a:rPr lang="en-US" sz="1400" spc="21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Elevate</a:t>
            </a:r>
            <a:r>
              <a:rPr lang="en-US" sz="1400" spc="215" dirty="0">
                <a:solidFill>
                  <a:schemeClr val="tx1"/>
                </a:solidFill>
                <a:latin typeface="Aparajita" panose="02020603050405020304" pitchFamily="18" charset="0"/>
                <a:cs typeface="Aparajita" panose="02020603050405020304" pitchFamily="18" charset="0"/>
              </a:rPr>
              <a:t> </a:t>
            </a:r>
            <a:r>
              <a:rPr lang="en-US" sz="1400" spc="-5" dirty="0">
                <a:solidFill>
                  <a:schemeClr val="tx1"/>
                </a:solidFill>
                <a:latin typeface="Aparajita" panose="02020603050405020304" pitchFamily="18" charset="0"/>
                <a:cs typeface="Aparajita" panose="02020603050405020304" pitchFamily="18" charset="0"/>
              </a:rPr>
              <a:t>your</a:t>
            </a:r>
            <a:r>
              <a:rPr lang="en-US" sz="1400" spc="215" dirty="0">
                <a:solidFill>
                  <a:schemeClr val="tx1"/>
                </a:solidFill>
                <a:latin typeface="Aparajita" panose="02020603050405020304" pitchFamily="18" charset="0"/>
                <a:cs typeface="Aparajita" panose="02020603050405020304" pitchFamily="18" charset="0"/>
              </a:rPr>
              <a:t> </a:t>
            </a:r>
            <a:r>
              <a:rPr lang="en-US" sz="1400" spc="5" dirty="0">
                <a:solidFill>
                  <a:schemeClr val="tx1"/>
                </a:solidFill>
                <a:latin typeface="Aparajita" panose="02020603050405020304" pitchFamily="18" charset="0"/>
                <a:cs typeface="Aparajita" panose="02020603050405020304" pitchFamily="18" charset="0"/>
              </a:rPr>
              <a:t>projects</a:t>
            </a:r>
            <a:r>
              <a:rPr lang="en-US" sz="1400" spc="215" dirty="0">
                <a:solidFill>
                  <a:schemeClr val="tx1"/>
                </a:solidFill>
                <a:latin typeface="Aparajita" panose="02020603050405020304" pitchFamily="18" charset="0"/>
                <a:cs typeface="Aparajita" panose="02020603050405020304" pitchFamily="18" charset="0"/>
              </a:rPr>
              <a:t> </a:t>
            </a:r>
            <a:r>
              <a:rPr lang="en-US" sz="1400" spc="-10" dirty="0">
                <a:solidFill>
                  <a:schemeClr val="tx1"/>
                </a:solidFill>
                <a:latin typeface="Aparajita" panose="02020603050405020304" pitchFamily="18" charset="0"/>
                <a:cs typeface="Aparajita" panose="02020603050405020304" pitchFamily="18" charset="0"/>
              </a:rPr>
              <a:t>with</a:t>
            </a:r>
            <a:r>
              <a:rPr lang="en-US" sz="1400" spc="21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this</a:t>
            </a:r>
            <a:r>
              <a:rPr lang="en-US" sz="1400" spc="21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state-of-the-art</a:t>
            </a:r>
            <a:r>
              <a:rPr lang="en-US" sz="1400" spc="215" dirty="0">
                <a:solidFill>
                  <a:schemeClr val="tx1"/>
                </a:solidFill>
                <a:latin typeface="Aparajita" panose="02020603050405020304" pitchFamily="18" charset="0"/>
                <a:cs typeface="Aparajita" panose="02020603050405020304" pitchFamily="18" charset="0"/>
              </a:rPr>
              <a:t> </a:t>
            </a:r>
            <a:r>
              <a:rPr lang="en-US" sz="1400" spc="-10" dirty="0">
                <a:solidFill>
                  <a:schemeClr val="tx1"/>
                </a:solidFill>
                <a:latin typeface="Aparajita" panose="02020603050405020304" pitchFamily="18" charset="0"/>
                <a:cs typeface="Aparajita" panose="02020603050405020304" pitchFamily="18" charset="0"/>
              </a:rPr>
              <a:t>energy</a:t>
            </a:r>
            <a:r>
              <a:rPr lang="en-US" sz="1400" spc="5"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solution,</a:t>
            </a:r>
            <a:r>
              <a:rPr lang="en-US" sz="1400" spc="-30" dirty="0">
                <a:solidFill>
                  <a:schemeClr val="tx1"/>
                </a:solidFill>
                <a:latin typeface="Aparajita" panose="02020603050405020304" pitchFamily="18" charset="0"/>
                <a:cs typeface="Aparajita" panose="02020603050405020304" pitchFamily="18" charset="0"/>
              </a:rPr>
              <a:t> </a:t>
            </a:r>
            <a:r>
              <a:rPr lang="en-US" sz="1400" spc="-5" dirty="0">
                <a:solidFill>
                  <a:schemeClr val="tx1"/>
                </a:solidFill>
                <a:latin typeface="Aparajita" panose="02020603050405020304" pitchFamily="18" charset="0"/>
                <a:cs typeface="Aparajita" panose="02020603050405020304" pitchFamily="18" charset="0"/>
              </a:rPr>
              <a:t>engineered</a:t>
            </a:r>
            <a:r>
              <a:rPr lang="en-US" sz="1400" spc="-30" dirty="0">
                <a:solidFill>
                  <a:schemeClr val="tx1"/>
                </a:solidFill>
                <a:latin typeface="Aparajita" panose="02020603050405020304" pitchFamily="18" charset="0"/>
                <a:cs typeface="Aparajita" panose="02020603050405020304" pitchFamily="18" charset="0"/>
              </a:rPr>
              <a:t> </a:t>
            </a:r>
            <a:r>
              <a:rPr lang="en-US" sz="1400" spc="-10" dirty="0">
                <a:solidFill>
                  <a:schemeClr val="tx1"/>
                </a:solidFill>
                <a:latin typeface="Aparajita" panose="02020603050405020304" pitchFamily="18" charset="0"/>
                <a:cs typeface="Aparajita" panose="02020603050405020304" pitchFamily="18" charset="0"/>
              </a:rPr>
              <a:t>for</a:t>
            </a:r>
            <a:r>
              <a:rPr lang="en-US" sz="1400" spc="-30" dirty="0">
                <a:solidFill>
                  <a:schemeClr val="tx1"/>
                </a:solidFill>
                <a:latin typeface="Aparajita" panose="02020603050405020304" pitchFamily="18" charset="0"/>
                <a:cs typeface="Aparajita" panose="02020603050405020304" pitchFamily="18" charset="0"/>
              </a:rPr>
              <a:t> </a:t>
            </a:r>
            <a:r>
              <a:rPr lang="en-US" sz="1400" spc="10" dirty="0">
                <a:solidFill>
                  <a:schemeClr val="tx1"/>
                </a:solidFill>
                <a:latin typeface="Aparajita" panose="02020603050405020304" pitchFamily="18" charset="0"/>
                <a:cs typeface="Aparajita" panose="02020603050405020304" pitchFamily="18" charset="0"/>
              </a:rPr>
              <a:t>excellence</a:t>
            </a:r>
            <a:r>
              <a:rPr lang="en-US" sz="1400" spc="-30" dirty="0">
                <a:solidFill>
                  <a:schemeClr val="tx1"/>
                </a:solidFill>
                <a:latin typeface="Aparajita" panose="02020603050405020304" pitchFamily="18" charset="0"/>
                <a:cs typeface="Aparajita" panose="02020603050405020304" pitchFamily="18" charset="0"/>
              </a:rPr>
              <a:t> </a:t>
            </a:r>
            <a:r>
              <a:rPr lang="en-US" sz="1400" spc="-10" dirty="0">
                <a:solidFill>
                  <a:schemeClr val="tx1"/>
                </a:solidFill>
                <a:latin typeface="Aparajita" panose="02020603050405020304" pitchFamily="18" charset="0"/>
                <a:cs typeface="Aparajita" panose="02020603050405020304" pitchFamily="18" charset="0"/>
              </a:rPr>
              <a:t>in</a:t>
            </a:r>
            <a:r>
              <a:rPr lang="en-US" sz="1400" spc="-30" dirty="0">
                <a:solidFill>
                  <a:schemeClr val="tx1"/>
                </a:solidFill>
                <a:latin typeface="Aparajita" panose="02020603050405020304" pitchFamily="18" charset="0"/>
                <a:cs typeface="Aparajita" panose="02020603050405020304" pitchFamily="18" charset="0"/>
              </a:rPr>
              <a:t> </a:t>
            </a:r>
            <a:r>
              <a:rPr lang="en-US" sz="1400" spc="-5" dirty="0">
                <a:solidFill>
                  <a:schemeClr val="tx1"/>
                </a:solidFill>
                <a:latin typeface="Aparajita" panose="02020603050405020304" pitchFamily="18" charset="0"/>
                <a:cs typeface="Aparajita" panose="02020603050405020304" pitchFamily="18" charset="0"/>
              </a:rPr>
              <a:t>every</a:t>
            </a:r>
            <a:r>
              <a:rPr lang="en-US" sz="1400" spc="-30" dirty="0">
                <a:solidFill>
                  <a:schemeClr val="tx1"/>
                </a:solidFill>
                <a:latin typeface="Aparajita" panose="02020603050405020304" pitchFamily="18" charset="0"/>
                <a:cs typeface="Aparajita" panose="02020603050405020304" pitchFamily="18" charset="0"/>
              </a:rPr>
              <a:t> </a:t>
            </a:r>
            <a:r>
              <a:rPr lang="en-US" sz="1400" dirty="0">
                <a:solidFill>
                  <a:schemeClr val="tx1"/>
                </a:solidFill>
                <a:latin typeface="Aparajita" panose="02020603050405020304" pitchFamily="18" charset="0"/>
                <a:cs typeface="Aparajita" panose="02020603050405020304" pitchFamily="18" charset="0"/>
              </a:rPr>
              <a:t>detail.</a:t>
            </a:r>
          </a:p>
          <a:p>
            <a:pPr marL="12700" marR="5080" algn="just">
              <a:lnSpc>
                <a:spcPct val="125000"/>
              </a:lnSpc>
              <a:spcBef>
                <a:spcPts val="100"/>
              </a:spcBef>
            </a:pPr>
            <a:endParaRPr sz="1400" dirty="0">
              <a:solidFill>
                <a:schemeClr val="tx1"/>
              </a:solidFill>
              <a:latin typeface="Aparajita" panose="02020603050405020304" pitchFamily="18" charset="0"/>
              <a:cs typeface="Aparajita" panose="02020603050405020304" pitchFamily="18" charset="0"/>
            </a:endParaRPr>
          </a:p>
        </p:txBody>
      </p:sp>
      <p:pic>
        <p:nvPicPr>
          <p:cNvPr id="15" name="object 13">
            <a:extLst>
              <a:ext uri="{FF2B5EF4-FFF2-40B4-BE49-F238E27FC236}">
                <a16:creationId xmlns:a16="http://schemas.microsoft.com/office/drawing/2014/main" id="{512CC256-9C1C-07A3-ED02-D4AFAB6C3E60}"/>
              </a:ext>
            </a:extLst>
          </p:cNvPr>
          <p:cNvPicPr/>
          <p:nvPr/>
        </p:nvPicPr>
        <p:blipFill>
          <a:blip r:embed="rId3" cstate="print"/>
          <a:stretch>
            <a:fillRect/>
          </a:stretch>
        </p:blipFill>
        <p:spPr>
          <a:xfrm>
            <a:off x="2484087" y="4266753"/>
            <a:ext cx="746895" cy="2497340"/>
          </a:xfrm>
          <a:prstGeom prst="rect">
            <a:avLst/>
          </a:prstGeom>
        </p:spPr>
      </p:pic>
      <p:pic>
        <p:nvPicPr>
          <p:cNvPr id="17" name="object 14">
            <a:extLst>
              <a:ext uri="{FF2B5EF4-FFF2-40B4-BE49-F238E27FC236}">
                <a16:creationId xmlns:a16="http://schemas.microsoft.com/office/drawing/2014/main" id="{36D4CA42-B0B4-CC01-62AA-40F4F2129EC5}"/>
              </a:ext>
            </a:extLst>
          </p:cNvPr>
          <p:cNvPicPr/>
          <p:nvPr/>
        </p:nvPicPr>
        <p:blipFill>
          <a:blip r:embed="rId4" cstate="print"/>
          <a:stretch>
            <a:fillRect/>
          </a:stretch>
        </p:blipFill>
        <p:spPr>
          <a:xfrm>
            <a:off x="1257300" y="4268904"/>
            <a:ext cx="762000" cy="2497338"/>
          </a:xfrm>
          <a:prstGeom prst="rect">
            <a:avLst/>
          </a:prstGeom>
        </p:spPr>
      </p:pic>
      <p:grpSp>
        <p:nvGrpSpPr>
          <p:cNvPr id="19" name="object 15">
            <a:extLst>
              <a:ext uri="{FF2B5EF4-FFF2-40B4-BE49-F238E27FC236}">
                <a16:creationId xmlns:a16="http://schemas.microsoft.com/office/drawing/2014/main" id="{88D96AFD-F6C3-3804-5B4E-0224E8E8E7B5}"/>
              </a:ext>
            </a:extLst>
          </p:cNvPr>
          <p:cNvGrpSpPr/>
          <p:nvPr/>
        </p:nvGrpSpPr>
        <p:grpSpPr>
          <a:xfrm>
            <a:off x="3906905" y="5029200"/>
            <a:ext cx="2493824" cy="1620346"/>
            <a:chOff x="1358444" y="626872"/>
            <a:chExt cx="5859780" cy="4940935"/>
          </a:xfrm>
        </p:grpSpPr>
        <p:pic>
          <p:nvPicPr>
            <p:cNvPr id="20" name="object 16">
              <a:extLst>
                <a:ext uri="{FF2B5EF4-FFF2-40B4-BE49-F238E27FC236}">
                  <a16:creationId xmlns:a16="http://schemas.microsoft.com/office/drawing/2014/main" id="{C827F6FD-8C79-8C4B-B0DE-4CCC189E9F37}"/>
                </a:ext>
              </a:extLst>
            </p:cNvPr>
            <p:cNvPicPr/>
            <p:nvPr/>
          </p:nvPicPr>
          <p:blipFill>
            <a:blip r:embed="rId5" cstate="print"/>
            <a:stretch>
              <a:fillRect/>
            </a:stretch>
          </p:blipFill>
          <p:spPr>
            <a:xfrm>
              <a:off x="1358444" y="626872"/>
              <a:ext cx="5859549" cy="3731613"/>
            </a:xfrm>
            <a:prstGeom prst="rect">
              <a:avLst/>
            </a:prstGeom>
          </p:spPr>
        </p:pic>
        <p:pic>
          <p:nvPicPr>
            <p:cNvPr id="21" name="object 17">
              <a:extLst>
                <a:ext uri="{FF2B5EF4-FFF2-40B4-BE49-F238E27FC236}">
                  <a16:creationId xmlns:a16="http://schemas.microsoft.com/office/drawing/2014/main" id="{CF6EBCA4-6F13-D332-3C8F-3C76469AEF52}"/>
                </a:ext>
              </a:extLst>
            </p:cNvPr>
            <p:cNvPicPr/>
            <p:nvPr/>
          </p:nvPicPr>
          <p:blipFill>
            <a:blip r:embed="rId6" cstate="print"/>
            <a:stretch>
              <a:fillRect/>
            </a:stretch>
          </p:blipFill>
          <p:spPr>
            <a:xfrm>
              <a:off x="3386391" y="820153"/>
              <a:ext cx="3831615" cy="4747377"/>
            </a:xfrm>
            <a:prstGeom prst="rect">
              <a:avLst/>
            </a:prstGeom>
          </p:spPr>
        </p:pic>
      </p:grpSp>
      <p:sp>
        <p:nvSpPr>
          <p:cNvPr id="22" name="object 2">
            <a:extLst>
              <a:ext uri="{FF2B5EF4-FFF2-40B4-BE49-F238E27FC236}">
                <a16:creationId xmlns:a16="http://schemas.microsoft.com/office/drawing/2014/main" id="{93BDB526-1AA2-28D4-3F9C-0F861120AF03}"/>
              </a:ext>
            </a:extLst>
          </p:cNvPr>
          <p:cNvSpPr/>
          <p:nvPr/>
        </p:nvSpPr>
        <p:spPr>
          <a:xfrm>
            <a:off x="491799" y="7740234"/>
            <a:ext cx="2186940" cy="1435100"/>
          </a:xfrm>
          <a:custGeom>
            <a:avLst/>
            <a:gdLst/>
            <a:ahLst/>
            <a:cxnLst/>
            <a:rect l="l" t="t" r="r" b="b"/>
            <a:pathLst>
              <a:path w="2186940" h="1435100">
                <a:moveTo>
                  <a:pt x="2114423" y="0"/>
                </a:moveTo>
                <a:lnTo>
                  <a:pt x="72009" y="0"/>
                </a:lnTo>
                <a:lnTo>
                  <a:pt x="43982" y="5659"/>
                </a:lnTo>
                <a:lnTo>
                  <a:pt x="21093" y="21093"/>
                </a:lnTo>
                <a:lnTo>
                  <a:pt x="5659" y="43982"/>
                </a:lnTo>
                <a:lnTo>
                  <a:pt x="0" y="72009"/>
                </a:lnTo>
                <a:lnTo>
                  <a:pt x="0" y="1363091"/>
                </a:lnTo>
                <a:lnTo>
                  <a:pt x="5659" y="1391115"/>
                </a:lnTo>
                <a:lnTo>
                  <a:pt x="21093" y="1414000"/>
                </a:lnTo>
                <a:lnTo>
                  <a:pt x="43982" y="1429429"/>
                </a:lnTo>
                <a:lnTo>
                  <a:pt x="72009" y="1435087"/>
                </a:lnTo>
                <a:lnTo>
                  <a:pt x="2114423" y="1435087"/>
                </a:lnTo>
                <a:lnTo>
                  <a:pt x="2142447" y="1429429"/>
                </a:lnTo>
                <a:lnTo>
                  <a:pt x="2165332" y="1414000"/>
                </a:lnTo>
                <a:lnTo>
                  <a:pt x="2180761" y="1391115"/>
                </a:lnTo>
                <a:lnTo>
                  <a:pt x="2186419" y="1363091"/>
                </a:lnTo>
                <a:lnTo>
                  <a:pt x="2186419" y="72009"/>
                </a:lnTo>
                <a:lnTo>
                  <a:pt x="2180761" y="43982"/>
                </a:lnTo>
                <a:lnTo>
                  <a:pt x="2165332" y="21093"/>
                </a:lnTo>
                <a:lnTo>
                  <a:pt x="2142447" y="5659"/>
                </a:lnTo>
                <a:lnTo>
                  <a:pt x="2114423" y="0"/>
                </a:lnTo>
                <a:close/>
              </a:path>
            </a:pathLst>
          </a:custGeom>
          <a:solidFill>
            <a:srgbClr val="F1F2F2"/>
          </a:solidFill>
        </p:spPr>
        <p:txBody>
          <a:bodyPr wrap="square" lIns="0" tIns="0" rIns="0" bIns="0" rtlCol="0"/>
          <a:lstStyle/>
          <a:p>
            <a:endParaRPr/>
          </a:p>
        </p:txBody>
      </p:sp>
      <p:sp>
        <p:nvSpPr>
          <p:cNvPr id="39" name="object 3">
            <a:extLst>
              <a:ext uri="{FF2B5EF4-FFF2-40B4-BE49-F238E27FC236}">
                <a16:creationId xmlns:a16="http://schemas.microsoft.com/office/drawing/2014/main" id="{68D301F8-0A71-F6C5-EBAA-C7890819ED47}"/>
              </a:ext>
            </a:extLst>
          </p:cNvPr>
          <p:cNvSpPr/>
          <p:nvPr/>
        </p:nvSpPr>
        <p:spPr>
          <a:xfrm>
            <a:off x="2813435" y="7740234"/>
            <a:ext cx="2186940" cy="1435100"/>
          </a:xfrm>
          <a:custGeom>
            <a:avLst/>
            <a:gdLst/>
            <a:ahLst/>
            <a:cxnLst/>
            <a:rect l="l" t="t" r="r" b="b"/>
            <a:pathLst>
              <a:path w="2186940" h="1435100">
                <a:moveTo>
                  <a:pt x="2114423" y="0"/>
                </a:moveTo>
                <a:lnTo>
                  <a:pt x="72009" y="0"/>
                </a:lnTo>
                <a:lnTo>
                  <a:pt x="43982" y="5659"/>
                </a:lnTo>
                <a:lnTo>
                  <a:pt x="21093" y="21093"/>
                </a:lnTo>
                <a:lnTo>
                  <a:pt x="5659" y="43982"/>
                </a:lnTo>
                <a:lnTo>
                  <a:pt x="0" y="72009"/>
                </a:lnTo>
                <a:lnTo>
                  <a:pt x="0" y="1363091"/>
                </a:lnTo>
                <a:lnTo>
                  <a:pt x="5659" y="1391115"/>
                </a:lnTo>
                <a:lnTo>
                  <a:pt x="21093" y="1414000"/>
                </a:lnTo>
                <a:lnTo>
                  <a:pt x="43982" y="1429429"/>
                </a:lnTo>
                <a:lnTo>
                  <a:pt x="72009" y="1435087"/>
                </a:lnTo>
                <a:lnTo>
                  <a:pt x="2114423" y="1435087"/>
                </a:lnTo>
                <a:lnTo>
                  <a:pt x="2142447" y="1429429"/>
                </a:lnTo>
                <a:lnTo>
                  <a:pt x="2165332" y="1414000"/>
                </a:lnTo>
                <a:lnTo>
                  <a:pt x="2180761" y="1391115"/>
                </a:lnTo>
                <a:lnTo>
                  <a:pt x="2186419" y="1363091"/>
                </a:lnTo>
                <a:lnTo>
                  <a:pt x="2186419" y="72009"/>
                </a:lnTo>
                <a:lnTo>
                  <a:pt x="2180761" y="43982"/>
                </a:lnTo>
                <a:lnTo>
                  <a:pt x="2165332" y="21093"/>
                </a:lnTo>
                <a:lnTo>
                  <a:pt x="2142447" y="5659"/>
                </a:lnTo>
                <a:lnTo>
                  <a:pt x="2114423" y="0"/>
                </a:lnTo>
                <a:close/>
              </a:path>
            </a:pathLst>
          </a:custGeom>
          <a:solidFill>
            <a:srgbClr val="F1F2F2"/>
          </a:solidFill>
        </p:spPr>
        <p:txBody>
          <a:bodyPr wrap="square" lIns="0" tIns="0" rIns="0" bIns="0" rtlCol="0"/>
          <a:lstStyle/>
          <a:p>
            <a:endParaRPr/>
          </a:p>
        </p:txBody>
      </p:sp>
      <p:sp>
        <p:nvSpPr>
          <p:cNvPr id="40" name="object 4">
            <a:extLst>
              <a:ext uri="{FF2B5EF4-FFF2-40B4-BE49-F238E27FC236}">
                <a16:creationId xmlns:a16="http://schemas.microsoft.com/office/drawing/2014/main" id="{77EF0D63-A38C-1E62-5A1B-7CB63C89AA96}"/>
              </a:ext>
            </a:extLst>
          </p:cNvPr>
          <p:cNvSpPr/>
          <p:nvPr/>
        </p:nvSpPr>
        <p:spPr>
          <a:xfrm>
            <a:off x="5135071" y="7732152"/>
            <a:ext cx="2186940" cy="1435100"/>
          </a:xfrm>
          <a:custGeom>
            <a:avLst/>
            <a:gdLst/>
            <a:ahLst/>
            <a:cxnLst/>
            <a:rect l="l" t="t" r="r" b="b"/>
            <a:pathLst>
              <a:path w="2186940" h="1435100">
                <a:moveTo>
                  <a:pt x="2114423" y="0"/>
                </a:moveTo>
                <a:lnTo>
                  <a:pt x="72009" y="0"/>
                </a:lnTo>
                <a:lnTo>
                  <a:pt x="43982" y="5659"/>
                </a:lnTo>
                <a:lnTo>
                  <a:pt x="21093" y="21093"/>
                </a:lnTo>
                <a:lnTo>
                  <a:pt x="5659" y="43982"/>
                </a:lnTo>
                <a:lnTo>
                  <a:pt x="0" y="72009"/>
                </a:lnTo>
                <a:lnTo>
                  <a:pt x="0" y="1363091"/>
                </a:lnTo>
                <a:lnTo>
                  <a:pt x="5659" y="1391115"/>
                </a:lnTo>
                <a:lnTo>
                  <a:pt x="21093" y="1414000"/>
                </a:lnTo>
                <a:lnTo>
                  <a:pt x="43982" y="1429429"/>
                </a:lnTo>
                <a:lnTo>
                  <a:pt x="72009" y="1435087"/>
                </a:lnTo>
                <a:lnTo>
                  <a:pt x="2114423" y="1435087"/>
                </a:lnTo>
                <a:lnTo>
                  <a:pt x="2142447" y="1429429"/>
                </a:lnTo>
                <a:lnTo>
                  <a:pt x="2165332" y="1414000"/>
                </a:lnTo>
                <a:lnTo>
                  <a:pt x="2180761" y="1391115"/>
                </a:lnTo>
                <a:lnTo>
                  <a:pt x="2186419" y="1363091"/>
                </a:lnTo>
                <a:lnTo>
                  <a:pt x="2186419" y="72009"/>
                </a:lnTo>
                <a:lnTo>
                  <a:pt x="2180761" y="43982"/>
                </a:lnTo>
                <a:lnTo>
                  <a:pt x="2165332" y="21093"/>
                </a:lnTo>
                <a:lnTo>
                  <a:pt x="2142447" y="5659"/>
                </a:lnTo>
                <a:lnTo>
                  <a:pt x="2114423" y="0"/>
                </a:lnTo>
                <a:close/>
              </a:path>
            </a:pathLst>
          </a:custGeom>
          <a:solidFill>
            <a:srgbClr val="F1F2F2"/>
          </a:solidFill>
        </p:spPr>
        <p:txBody>
          <a:bodyPr wrap="square" lIns="0" tIns="0" rIns="0" bIns="0" rtlCol="0"/>
          <a:lstStyle/>
          <a:p>
            <a:endParaRPr/>
          </a:p>
        </p:txBody>
      </p:sp>
      <p:pic>
        <p:nvPicPr>
          <p:cNvPr id="41" name="object 6">
            <a:extLst>
              <a:ext uri="{FF2B5EF4-FFF2-40B4-BE49-F238E27FC236}">
                <a16:creationId xmlns:a16="http://schemas.microsoft.com/office/drawing/2014/main" id="{5FBA1C17-ED16-154E-D26B-5FDD886FE206}"/>
              </a:ext>
            </a:extLst>
          </p:cNvPr>
          <p:cNvPicPr/>
          <p:nvPr/>
        </p:nvPicPr>
        <p:blipFill>
          <a:blip r:embed="rId7" cstate="print"/>
          <a:stretch>
            <a:fillRect/>
          </a:stretch>
        </p:blipFill>
        <p:spPr>
          <a:xfrm>
            <a:off x="5520720" y="7732178"/>
            <a:ext cx="1126743" cy="1435074"/>
          </a:xfrm>
          <a:prstGeom prst="rect">
            <a:avLst/>
          </a:prstGeom>
        </p:spPr>
      </p:pic>
      <p:grpSp>
        <p:nvGrpSpPr>
          <p:cNvPr id="42" name="object 7">
            <a:extLst>
              <a:ext uri="{FF2B5EF4-FFF2-40B4-BE49-F238E27FC236}">
                <a16:creationId xmlns:a16="http://schemas.microsoft.com/office/drawing/2014/main" id="{D1E304D2-E1A0-66A0-6CA0-7DC0012B3F1C}"/>
              </a:ext>
            </a:extLst>
          </p:cNvPr>
          <p:cNvGrpSpPr/>
          <p:nvPr/>
        </p:nvGrpSpPr>
        <p:grpSpPr>
          <a:xfrm>
            <a:off x="3165225" y="7732152"/>
            <a:ext cx="1407160" cy="1435100"/>
            <a:chOff x="3180549" y="8414055"/>
            <a:chExt cx="1407160" cy="1435100"/>
          </a:xfrm>
        </p:grpSpPr>
        <p:pic>
          <p:nvPicPr>
            <p:cNvPr id="43" name="object 8">
              <a:extLst>
                <a:ext uri="{FF2B5EF4-FFF2-40B4-BE49-F238E27FC236}">
                  <a16:creationId xmlns:a16="http://schemas.microsoft.com/office/drawing/2014/main" id="{B967C075-F2C7-67E6-B49D-9A7E9F560353}"/>
                </a:ext>
              </a:extLst>
            </p:cNvPr>
            <p:cNvPicPr/>
            <p:nvPr/>
          </p:nvPicPr>
          <p:blipFill>
            <a:blip r:embed="rId8" cstate="print"/>
            <a:stretch>
              <a:fillRect/>
            </a:stretch>
          </p:blipFill>
          <p:spPr>
            <a:xfrm>
              <a:off x="3868432" y="8414055"/>
              <a:ext cx="719112" cy="1435087"/>
            </a:xfrm>
            <a:prstGeom prst="rect">
              <a:avLst/>
            </a:prstGeom>
          </p:spPr>
        </p:pic>
        <p:pic>
          <p:nvPicPr>
            <p:cNvPr id="44" name="object 9">
              <a:extLst>
                <a:ext uri="{FF2B5EF4-FFF2-40B4-BE49-F238E27FC236}">
                  <a16:creationId xmlns:a16="http://schemas.microsoft.com/office/drawing/2014/main" id="{1183C536-7BAD-2011-2784-457A558B668F}"/>
                </a:ext>
              </a:extLst>
            </p:cNvPr>
            <p:cNvPicPr/>
            <p:nvPr/>
          </p:nvPicPr>
          <p:blipFill>
            <a:blip r:embed="rId9" cstate="print"/>
            <a:stretch>
              <a:fillRect/>
            </a:stretch>
          </p:blipFill>
          <p:spPr>
            <a:xfrm>
              <a:off x="3180549" y="8414055"/>
              <a:ext cx="651141" cy="1435087"/>
            </a:xfrm>
            <a:prstGeom prst="rect">
              <a:avLst/>
            </a:prstGeom>
          </p:spPr>
        </p:pic>
      </p:grpSp>
      <p:pic>
        <p:nvPicPr>
          <p:cNvPr id="45" name="object 11">
            <a:extLst>
              <a:ext uri="{FF2B5EF4-FFF2-40B4-BE49-F238E27FC236}">
                <a16:creationId xmlns:a16="http://schemas.microsoft.com/office/drawing/2014/main" id="{BC37AAFB-157F-8AAF-BDAB-62A27052BCE0}"/>
              </a:ext>
            </a:extLst>
          </p:cNvPr>
          <p:cNvPicPr/>
          <p:nvPr/>
        </p:nvPicPr>
        <p:blipFill>
          <a:blip r:embed="rId10" cstate="print"/>
          <a:stretch>
            <a:fillRect/>
          </a:stretch>
        </p:blipFill>
        <p:spPr>
          <a:xfrm>
            <a:off x="944033" y="7830954"/>
            <a:ext cx="655951" cy="1336285"/>
          </a:xfrm>
          <a:prstGeom prst="rect">
            <a:avLst/>
          </a:prstGeom>
        </p:spPr>
      </p:pic>
      <p:pic>
        <p:nvPicPr>
          <p:cNvPr id="46" name="object 12">
            <a:extLst>
              <a:ext uri="{FF2B5EF4-FFF2-40B4-BE49-F238E27FC236}">
                <a16:creationId xmlns:a16="http://schemas.microsoft.com/office/drawing/2014/main" id="{56CC9165-CF2B-6EEC-E93B-0190120A6098}"/>
              </a:ext>
            </a:extLst>
          </p:cNvPr>
          <p:cNvPicPr/>
          <p:nvPr/>
        </p:nvPicPr>
        <p:blipFill>
          <a:blip r:embed="rId11" cstate="print"/>
          <a:stretch>
            <a:fillRect/>
          </a:stretch>
        </p:blipFill>
        <p:spPr>
          <a:xfrm>
            <a:off x="1693051" y="7821023"/>
            <a:ext cx="702024" cy="1346216"/>
          </a:xfrm>
          <a:prstGeom prst="rect">
            <a:avLst/>
          </a:prstGeom>
        </p:spPr>
      </p:pic>
      <p:sp>
        <p:nvSpPr>
          <p:cNvPr id="3" name="object 2">
            <a:extLst>
              <a:ext uri="{FF2B5EF4-FFF2-40B4-BE49-F238E27FC236}">
                <a16:creationId xmlns:a16="http://schemas.microsoft.com/office/drawing/2014/main" id="{9B55C99F-2DCE-AD4A-9E5A-6566387E2060}"/>
              </a:ext>
            </a:extLst>
          </p:cNvPr>
          <p:cNvSpPr txBox="1">
            <a:spLocks/>
          </p:cNvSpPr>
          <p:nvPr/>
        </p:nvSpPr>
        <p:spPr>
          <a:xfrm>
            <a:off x="4876800" y="203102"/>
            <a:ext cx="2895600"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800" b="1" spc="-114" dirty="0">
                <a:solidFill>
                  <a:srgbClr val="426986"/>
                </a:solidFill>
                <a:latin typeface="Aparajita" panose="02020603050405020304" pitchFamily="18" charset="0"/>
                <a:cs typeface="Aparajita" panose="02020603050405020304" pitchFamily="18" charset="0"/>
              </a:rPr>
              <a:t>HIGHLIGHT SP-OPTR</a:t>
            </a:r>
            <a:endParaRPr lang="en-US" sz="2800" b="1" dirty="0">
              <a:solidFill>
                <a:srgbClr val="426986"/>
              </a:solidFill>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327838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15DF786-5967-3825-1940-12560DBB9894}"/>
            </a:ext>
          </a:extLst>
        </p:cNvPr>
        <p:cNvGrpSpPr/>
        <p:nvPr/>
      </p:nvGrpSpPr>
      <p:grpSpPr>
        <a:xfrm>
          <a:off x="0" y="0"/>
          <a:ext cx="0" cy="0"/>
          <a:chOff x="0" y="0"/>
          <a:chExt cx="0" cy="0"/>
        </a:xfrm>
      </p:grpSpPr>
      <p:pic>
        <p:nvPicPr>
          <p:cNvPr id="9" name="object 2">
            <a:extLst>
              <a:ext uri="{FF2B5EF4-FFF2-40B4-BE49-F238E27FC236}">
                <a16:creationId xmlns:a16="http://schemas.microsoft.com/office/drawing/2014/main" id="{602D7A29-AF4D-0A8A-4127-3D9F379D334C}"/>
              </a:ext>
            </a:extLst>
          </p:cNvPr>
          <p:cNvPicPr/>
          <p:nvPr/>
        </p:nvPicPr>
        <p:blipFill>
          <a:blip r:embed="rId2" cstate="print"/>
          <a:stretch>
            <a:fillRect/>
          </a:stretch>
        </p:blipFill>
        <p:spPr>
          <a:xfrm>
            <a:off x="72997" y="56596"/>
            <a:ext cx="1695158" cy="590217"/>
          </a:xfrm>
          <a:prstGeom prst="rect">
            <a:avLst/>
          </a:prstGeom>
        </p:spPr>
      </p:pic>
      <p:cxnSp>
        <p:nvCxnSpPr>
          <p:cNvPr id="11" name="Straight Connector 10">
            <a:extLst>
              <a:ext uri="{FF2B5EF4-FFF2-40B4-BE49-F238E27FC236}">
                <a16:creationId xmlns:a16="http://schemas.microsoft.com/office/drawing/2014/main" id="{0B53F8D5-189E-A5CE-A552-55CEB31C6290}"/>
              </a:ext>
            </a:extLst>
          </p:cNvPr>
          <p:cNvCxnSpPr/>
          <p:nvPr/>
        </p:nvCxnSpPr>
        <p:spPr>
          <a:xfrm>
            <a:off x="1830024" y="5334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36B6070-83F8-AD22-8DA5-190642CE190E}"/>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bject 6">
            <a:extLst>
              <a:ext uri="{FF2B5EF4-FFF2-40B4-BE49-F238E27FC236}">
                <a16:creationId xmlns:a16="http://schemas.microsoft.com/office/drawing/2014/main" id="{B9633C41-D1BE-50ED-688A-5C7D897DC92E}"/>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algn="l">
              <a:lnSpc>
                <a:spcPct val="114999"/>
              </a:lnSpc>
              <a:spcBef>
                <a:spcPts val="100"/>
              </a:spcBef>
            </a:pPr>
            <a:r>
              <a:rPr lang="en-US" sz="1600" spc="-30" dirty="0">
                <a:solidFill>
                  <a:srgbClr val="426986"/>
                </a:solidFill>
                <a:latin typeface="Aparajita" panose="02020603050405020304" pitchFamily="18" charset="0"/>
                <a:cs typeface="Aparajita" panose="02020603050405020304" pitchFamily="18" charset="0"/>
              </a:rPr>
              <a:t>9/12</a:t>
            </a:r>
            <a:endParaRPr sz="1600" dirty="0">
              <a:solidFill>
                <a:srgbClr val="426986"/>
              </a:solidFill>
              <a:latin typeface="Aparajita" panose="02020603050405020304" pitchFamily="18" charset="0"/>
              <a:cs typeface="Aparajita" panose="02020603050405020304" pitchFamily="18" charset="0"/>
            </a:endParaRPr>
          </a:p>
        </p:txBody>
      </p:sp>
      <p:sp>
        <p:nvSpPr>
          <p:cNvPr id="6" name="object 4">
            <a:extLst>
              <a:ext uri="{FF2B5EF4-FFF2-40B4-BE49-F238E27FC236}">
                <a16:creationId xmlns:a16="http://schemas.microsoft.com/office/drawing/2014/main" id="{03574F09-CDC2-2E80-BE64-4F0546863CA7}"/>
              </a:ext>
            </a:extLst>
          </p:cNvPr>
          <p:cNvSpPr txBox="1"/>
          <p:nvPr/>
        </p:nvSpPr>
        <p:spPr>
          <a:xfrm>
            <a:off x="842217" y="689527"/>
            <a:ext cx="3733800" cy="443711"/>
          </a:xfrm>
          <a:prstGeom prst="rect">
            <a:avLst/>
          </a:prstGeom>
        </p:spPr>
        <p:txBody>
          <a:bodyPr vert="horz" wrap="square" lIns="0" tIns="12700" rIns="0" bIns="0" rtlCol="0">
            <a:spAutoFit/>
          </a:bodyPr>
          <a:lstStyle/>
          <a:p>
            <a:pPr marL="12700">
              <a:lnSpc>
                <a:spcPct val="100000"/>
              </a:lnSpc>
              <a:spcBef>
                <a:spcPts val="100"/>
              </a:spcBef>
            </a:pPr>
            <a:r>
              <a:rPr lang="en-US" sz="2800" b="1" dirty="0">
                <a:solidFill>
                  <a:schemeClr val="accent1"/>
                </a:solidFill>
                <a:latin typeface="Aparajita" panose="02020603050405020304" pitchFamily="18" charset="0"/>
                <a:cs typeface="Aparajita" panose="02020603050405020304" pitchFamily="18" charset="0"/>
              </a:rPr>
              <a:t>Lithium Battery Cylinder</a:t>
            </a:r>
            <a:endParaRPr sz="2800" dirty="0">
              <a:solidFill>
                <a:schemeClr val="accent1"/>
              </a:solidFill>
              <a:latin typeface="Aparajita" panose="02020603050405020304" pitchFamily="18" charset="0"/>
              <a:cs typeface="Aparajita" panose="02020603050405020304" pitchFamily="18" charset="0"/>
            </a:endParaRPr>
          </a:p>
        </p:txBody>
      </p:sp>
      <p:pic>
        <p:nvPicPr>
          <p:cNvPr id="2" name="object 2">
            <a:extLst>
              <a:ext uri="{FF2B5EF4-FFF2-40B4-BE49-F238E27FC236}">
                <a16:creationId xmlns:a16="http://schemas.microsoft.com/office/drawing/2014/main" id="{B167C2ED-299F-713D-718D-108690101A9F}"/>
              </a:ext>
            </a:extLst>
          </p:cNvPr>
          <p:cNvPicPr/>
          <p:nvPr/>
        </p:nvPicPr>
        <p:blipFill>
          <a:blip r:embed="rId3" cstate="print"/>
          <a:srcRect l="24634"/>
          <a:stretch/>
        </p:blipFill>
        <p:spPr>
          <a:xfrm>
            <a:off x="95651" y="1959816"/>
            <a:ext cx="816684" cy="2759272"/>
          </a:xfrm>
          <a:prstGeom prst="rect">
            <a:avLst/>
          </a:prstGeom>
        </p:spPr>
      </p:pic>
      <p:sp>
        <p:nvSpPr>
          <p:cNvPr id="4" name="object 3">
            <a:extLst>
              <a:ext uri="{FF2B5EF4-FFF2-40B4-BE49-F238E27FC236}">
                <a16:creationId xmlns:a16="http://schemas.microsoft.com/office/drawing/2014/main" id="{898AD7B0-4507-1F14-657B-EEE8D25FDE2F}"/>
              </a:ext>
            </a:extLst>
          </p:cNvPr>
          <p:cNvSpPr txBox="1">
            <a:spLocks/>
          </p:cNvSpPr>
          <p:nvPr/>
        </p:nvSpPr>
        <p:spPr>
          <a:xfrm>
            <a:off x="838200" y="1101456"/>
            <a:ext cx="3444543" cy="882934"/>
          </a:xfrm>
          <a:prstGeom prst="rect">
            <a:avLst/>
          </a:prstGeom>
        </p:spPr>
        <p:txBody>
          <a:bodyPr vert="horz" wrap="square" lIns="0" tIns="56515" rIns="0" bIns="0" rtlCol="0">
            <a:spAutoFit/>
          </a:bodyPr>
          <a:lstStyle>
            <a:lvl1pPr>
              <a:defRPr sz="3200" b="0" i="0">
                <a:solidFill>
                  <a:srgbClr val="282929"/>
                </a:solidFill>
                <a:latin typeface="Tahoma"/>
                <a:ea typeface="+mj-ea"/>
                <a:cs typeface="Tahoma"/>
              </a:defRPr>
            </a:lvl1pPr>
          </a:lstStyle>
          <a:p>
            <a:pPr marL="30480" marR="0" lvl="0" indent="0" defTabSz="914400" eaLnBrk="1" fontAlgn="auto" latinLnBrk="0" hangingPunct="1">
              <a:lnSpc>
                <a:spcPct val="100000"/>
              </a:lnSpc>
              <a:spcBef>
                <a:spcPts val="445"/>
              </a:spcBef>
              <a:spcAft>
                <a:spcPts val="0"/>
              </a:spcAft>
              <a:buClrTx/>
              <a:buSzTx/>
              <a:buFontTx/>
              <a:buNone/>
              <a:tabLst/>
              <a:defRPr/>
            </a:pPr>
            <a:r>
              <a:rPr kumimoji="0" lang="en-US" sz="3200" b="1" i="0" u="none" strike="noStrike" kern="0" cap="none" spc="0" normalizeH="0" baseline="0" noProof="0" dirty="0">
                <a:ln>
                  <a:noFill/>
                </a:ln>
                <a:solidFill>
                  <a:srgbClr val="F1A44D"/>
                </a:solidFill>
                <a:effectLst/>
                <a:uLnTx/>
                <a:uFillTx/>
                <a:latin typeface="Aparajita" panose="02020603050405020304" pitchFamily="18" charset="0"/>
                <a:cs typeface="Aparajita" panose="02020603050405020304" pitchFamily="18" charset="0"/>
              </a:rPr>
              <a:t>S</a:t>
            </a:r>
            <a:r>
              <a:rPr kumimoji="0" lang="en-US" sz="3200" b="1" i="0" u="none" strike="noStrike" kern="0" cap="none" spc="-25" normalizeH="0" baseline="0" noProof="0" dirty="0">
                <a:ln>
                  <a:noFill/>
                </a:ln>
                <a:solidFill>
                  <a:srgbClr val="F1A44D"/>
                </a:solidFill>
                <a:effectLst/>
                <a:uLnTx/>
                <a:uFillTx/>
                <a:latin typeface="Aparajita" panose="02020603050405020304" pitchFamily="18" charset="0"/>
                <a:cs typeface="Aparajita" panose="02020603050405020304" pitchFamily="18" charset="0"/>
              </a:rPr>
              <a:t> </a:t>
            </a:r>
            <a:r>
              <a:rPr kumimoji="0" lang="en-US" sz="3200" b="0" i="0" u="none" strike="noStrike" kern="0" cap="none" spc="45" normalizeH="0" baseline="0" noProof="0" dirty="0">
                <a:ln>
                  <a:noFill/>
                </a:ln>
                <a:solidFill>
                  <a:srgbClr val="282929"/>
                </a:solidFill>
                <a:effectLst/>
                <a:uLnTx/>
                <a:uFillTx/>
                <a:latin typeface="Aparajita" panose="02020603050405020304" pitchFamily="18" charset="0"/>
                <a:cs typeface="Aparajita" panose="02020603050405020304" pitchFamily="18" charset="0"/>
              </a:rPr>
              <a:t>Series</a:t>
            </a:r>
          </a:p>
          <a:p>
            <a:pPr marL="30480" marR="0" lvl="0" indent="0" defTabSz="914400" eaLnBrk="1" fontAlgn="auto" latinLnBrk="0" hangingPunct="1">
              <a:lnSpc>
                <a:spcPct val="100000"/>
              </a:lnSpc>
              <a:spcBef>
                <a:spcPts val="190"/>
              </a:spcBef>
              <a:spcAft>
                <a:spcPts val="0"/>
              </a:spcAft>
              <a:buClrTx/>
              <a:buSzTx/>
              <a:buFontTx/>
              <a:buNone/>
              <a:tabLst/>
              <a:defRPr/>
            </a:pPr>
            <a:r>
              <a:rPr kumimoji="0" lang="en-US" sz="2000" b="0" i="0" u="none" strike="noStrike" kern="0" cap="none" spc="60" normalizeH="0" baseline="0" noProof="0" dirty="0">
                <a:ln>
                  <a:noFill/>
                </a:ln>
                <a:solidFill>
                  <a:srgbClr val="292929"/>
                </a:solidFill>
                <a:effectLst/>
                <a:uLnTx/>
                <a:uFillTx/>
                <a:latin typeface="Aparajita" panose="02020603050405020304" pitchFamily="18" charset="0"/>
                <a:cs typeface="Aparajita" panose="02020603050405020304" pitchFamily="18" charset="0"/>
              </a:rPr>
              <a:t>LiFePO4</a:t>
            </a:r>
            <a:r>
              <a:rPr kumimoji="0" lang="en-US" sz="2000" b="0" i="0" u="none" strike="noStrike" kern="0" cap="none" spc="-20" normalizeH="0" baseline="0" noProof="0" dirty="0">
                <a:ln>
                  <a:noFill/>
                </a:ln>
                <a:solidFill>
                  <a:srgbClr val="292929"/>
                </a:solidFill>
                <a:effectLst/>
                <a:uLnTx/>
                <a:uFillTx/>
                <a:latin typeface="Aparajita" panose="02020603050405020304" pitchFamily="18" charset="0"/>
                <a:cs typeface="Aparajita" panose="02020603050405020304" pitchFamily="18" charset="0"/>
              </a:rPr>
              <a:t> </a:t>
            </a:r>
            <a:r>
              <a:rPr kumimoji="0" lang="en-US" sz="2000" b="0" i="0" u="none" strike="noStrike" kern="0" cap="none" spc="0" normalizeH="0" baseline="0" noProof="0" dirty="0">
                <a:ln>
                  <a:noFill/>
                </a:ln>
                <a:solidFill>
                  <a:srgbClr val="292929"/>
                </a:solidFill>
                <a:effectLst/>
                <a:uLnTx/>
                <a:uFillTx/>
                <a:latin typeface="Aparajita" panose="02020603050405020304" pitchFamily="18" charset="0"/>
                <a:cs typeface="Aparajita" panose="02020603050405020304" pitchFamily="18" charset="0"/>
              </a:rPr>
              <a:t>Lithium</a:t>
            </a:r>
            <a:r>
              <a:rPr kumimoji="0" lang="en-US" sz="2000" b="0" i="0" u="none" strike="noStrike" kern="0" cap="none" spc="-15" normalizeH="0" baseline="0" noProof="0" dirty="0">
                <a:ln>
                  <a:noFill/>
                </a:ln>
                <a:solidFill>
                  <a:srgbClr val="292929"/>
                </a:solidFill>
                <a:effectLst/>
                <a:uLnTx/>
                <a:uFillTx/>
                <a:latin typeface="Aparajita" panose="02020603050405020304" pitchFamily="18" charset="0"/>
                <a:cs typeface="Aparajita" panose="02020603050405020304" pitchFamily="18" charset="0"/>
              </a:rPr>
              <a:t> </a:t>
            </a:r>
            <a:r>
              <a:rPr kumimoji="0" lang="en-US" sz="2000" b="0" i="0" u="none" strike="noStrike" kern="0" cap="none" spc="0" normalizeH="0" baseline="0" noProof="0" dirty="0">
                <a:ln>
                  <a:noFill/>
                </a:ln>
                <a:solidFill>
                  <a:srgbClr val="292929"/>
                </a:solidFill>
                <a:effectLst/>
                <a:uLnTx/>
                <a:uFillTx/>
                <a:latin typeface="Aparajita" panose="02020603050405020304" pitchFamily="18" charset="0"/>
                <a:cs typeface="Aparajita" panose="02020603050405020304" pitchFamily="18" charset="0"/>
              </a:rPr>
              <a:t>Battery</a:t>
            </a:r>
            <a:r>
              <a:rPr kumimoji="0" lang="en-US" sz="2000" b="0" i="0" u="none" strike="noStrike" kern="0" cap="none" spc="-15" normalizeH="0" baseline="0" noProof="0" dirty="0">
                <a:ln>
                  <a:noFill/>
                </a:ln>
                <a:solidFill>
                  <a:srgbClr val="292929"/>
                </a:solidFill>
                <a:effectLst/>
                <a:uLnTx/>
                <a:uFillTx/>
                <a:latin typeface="Aparajita" panose="02020603050405020304" pitchFamily="18" charset="0"/>
                <a:cs typeface="Aparajita" panose="02020603050405020304" pitchFamily="18" charset="0"/>
              </a:rPr>
              <a:t> </a:t>
            </a:r>
            <a:r>
              <a:rPr kumimoji="0" lang="en-US" sz="2000" b="0" i="0" u="none" strike="noStrike" kern="0" cap="none" spc="-10" normalizeH="0" baseline="0" noProof="0" dirty="0">
                <a:ln>
                  <a:noFill/>
                </a:ln>
                <a:solidFill>
                  <a:srgbClr val="292929"/>
                </a:solidFill>
                <a:effectLst/>
                <a:uLnTx/>
                <a:uFillTx/>
                <a:latin typeface="Aparajita" panose="02020603050405020304" pitchFamily="18" charset="0"/>
                <a:cs typeface="Aparajita" panose="02020603050405020304" pitchFamily="18" charset="0"/>
              </a:rPr>
              <a:t>Cylinder</a:t>
            </a:r>
            <a:endParaRPr kumimoji="0" lang="en-US" sz="2000" b="0" i="0" u="none" strike="noStrike" kern="0" cap="none" spc="0" normalizeH="0" baseline="0" noProof="0" dirty="0">
              <a:ln>
                <a:noFill/>
              </a:ln>
              <a:solidFill>
                <a:srgbClr val="282929"/>
              </a:solidFill>
              <a:effectLst/>
              <a:uLnTx/>
              <a:uFillTx/>
              <a:latin typeface="Aparajita" panose="02020603050405020304" pitchFamily="18" charset="0"/>
              <a:cs typeface="Aparajita" panose="02020603050405020304" pitchFamily="18" charset="0"/>
            </a:endParaRPr>
          </a:p>
        </p:txBody>
      </p:sp>
      <p:graphicFrame>
        <p:nvGraphicFramePr>
          <p:cNvPr id="5" name="object 4">
            <a:extLst>
              <a:ext uri="{FF2B5EF4-FFF2-40B4-BE49-F238E27FC236}">
                <a16:creationId xmlns:a16="http://schemas.microsoft.com/office/drawing/2014/main" id="{941FA790-B678-F25E-554A-B986E77C3C60}"/>
              </a:ext>
            </a:extLst>
          </p:cNvPr>
          <p:cNvGraphicFramePr>
            <a:graphicFrameLocks noGrp="1"/>
          </p:cNvGraphicFramePr>
          <p:nvPr>
            <p:extLst>
              <p:ext uri="{D42A27DB-BD31-4B8C-83A1-F6EECF244321}">
                <p14:modId xmlns:p14="http://schemas.microsoft.com/office/powerpoint/2010/main" val="520393636"/>
              </p:ext>
            </p:extLst>
          </p:nvPr>
        </p:nvGraphicFramePr>
        <p:xfrm>
          <a:off x="855608" y="1936111"/>
          <a:ext cx="6525895" cy="3139438"/>
        </p:xfrm>
        <a:graphic>
          <a:graphicData uri="http://schemas.openxmlformats.org/drawingml/2006/table">
            <a:tbl>
              <a:tblPr firstRow="1" bandRow="1">
                <a:tableStyleId>{9D7B26C5-4107-4FEC-AEDC-1716B250A1EF}</a:tableStyleId>
              </a:tblPr>
              <a:tblGrid>
                <a:gridCol w="1242060">
                  <a:extLst>
                    <a:ext uri="{9D8B030D-6E8A-4147-A177-3AD203B41FA5}">
                      <a16:colId xmlns:a16="http://schemas.microsoft.com/office/drawing/2014/main" val="20000"/>
                    </a:ext>
                  </a:extLst>
                </a:gridCol>
                <a:gridCol w="1178932">
                  <a:extLst>
                    <a:ext uri="{9D8B030D-6E8A-4147-A177-3AD203B41FA5}">
                      <a16:colId xmlns:a16="http://schemas.microsoft.com/office/drawing/2014/main" val="20001"/>
                    </a:ext>
                  </a:extLst>
                </a:gridCol>
                <a:gridCol w="1315983">
                  <a:extLst>
                    <a:ext uri="{9D8B030D-6E8A-4147-A177-3AD203B41FA5}">
                      <a16:colId xmlns:a16="http://schemas.microsoft.com/office/drawing/2014/main" val="20002"/>
                    </a:ext>
                  </a:extLst>
                </a:gridCol>
                <a:gridCol w="1280795">
                  <a:extLst>
                    <a:ext uri="{9D8B030D-6E8A-4147-A177-3AD203B41FA5}">
                      <a16:colId xmlns:a16="http://schemas.microsoft.com/office/drawing/2014/main" val="20003"/>
                    </a:ext>
                  </a:extLst>
                </a:gridCol>
                <a:gridCol w="1508125">
                  <a:extLst>
                    <a:ext uri="{9D8B030D-6E8A-4147-A177-3AD203B41FA5}">
                      <a16:colId xmlns:a16="http://schemas.microsoft.com/office/drawing/2014/main" val="20004"/>
                    </a:ext>
                  </a:extLst>
                </a:gridCol>
              </a:tblGrid>
              <a:tr h="187325">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ts val="900"/>
                        </a:lnSpc>
                      </a:pPr>
                      <a:endParaRPr lang="en-US" sz="1050" b="1" spc="-10" dirty="0">
                        <a:solidFill>
                          <a:schemeClr val="accent1"/>
                        </a:solidFill>
                        <a:latin typeface="Aparajita" panose="02020603050405020304" pitchFamily="18" charset="0"/>
                        <a:cs typeface="Aparajita" panose="02020603050405020304" pitchFamily="18" charset="0"/>
                      </a:endParaRPr>
                    </a:p>
                    <a:p>
                      <a:pPr>
                        <a:lnSpc>
                          <a:spcPts val="900"/>
                        </a:lnSpc>
                      </a:pPr>
                      <a:r>
                        <a:rPr sz="1050" b="1" spc="-10" dirty="0">
                          <a:solidFill>
                            <a:schemeClr val="accent1"/>
                          </a:solidFill>
                          <a:latin typeface="Aparajita" panose="02020603050405020304" pitchFamily="18" charset="0"/>
                          <a:cs typeface="Aparajita" panose="02020603050405020304" pitchFamily="18" charset="0"/>
                        </a:rPr>
                        <a:t>Battery</a:t>
                      </a:r>
                      <a:r>
                        <a:rPr sz="1050" b="1" spc="10" dirty="0">
                          <a:solidFill>
                            <a:schemeClr val="accent1"/>
                          </a:solidFill>
                          <a:latin typeface="Aparajita" panose="02020603050405020304" pitchFamily="18" charset="0"/>
                          <a:cs typeface="Aparajita" panose="02020603050405020304" pitchFamily="18" charset="0"/>
                        </a:rPr>
                        <a:t> </a:t>
                      </a:r>
                      <a:r>
                        <a:rPr sz="1050" b="1" spc="-20" dirty="0">
                          <a:solidFill>
                            <a:schemeClr val="accent1"/>
                          </a:solidFill>
                          <a:latin typeface="Aparajita" panose="02020603050405020304" pitchFamily="18" charset="0"/>
                          <a:cs typeface="Aparajita" panose="02020603050405020304" pitchFamily="18" charset="0"/>
                        </a:rPr>
                        <a:t>Spec</a:t>
                      </a:r>
                      <a:endParaRPr sz="1050" dirty="0">
                        <a:solidFill>
                          <a:schemeClr val="accent1"/>
                        </a:solidFill>
                        <a:latin typeface="Aparajita" panose="02020603050405020304" pitchFamily="18" charset="0"/>
                        <a:cs typeface="Aparajita" panose="02020603050405020304" pitchFamily="18" charset="0"/>
                      </a:endParaRPr>
                    </a:p>
                  </a:txBody>
                  <a:tcPr marL="0" marR="0" marT="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96850">
                        <a:lnSpc>
                          <a:spcPts val="900"/>
                        </a:lnSpc>
                      </a:pPr>
                      <a:endParaRPr lang="en-US" sz="1050" b="1" spc="-10" dirty="0">
                        <a:solidFill>
                          <a:schemeClr val="accent1"/>
                        </a:solidFill>
                        <a:latin typeface="Aparajita" panose="02020603050405020304" pitchFamily="18" charset="0"/>
                        <a:cs typeface="Aparajita" panose="02020603050405020304" pitchFamily="18" charset="0"/>
                      </a:endParaRPr>
                    </a:p>
                    <a:p>
                      <a:pPr marL="196850">
                        <a:lnSpc>
                          <a:spcPts val="900"/>
                        </a:lnSpc>
                      </a:pPr>
                      <a:r>
                        <a:rPr lang="en-US" sz="1050" b="1" spc="-10" dirty="0">
                          <a:solidFill>
                            <a:schemeClr val="accent1"/>
                          </a:solidFill>
                          <a:latin typeface="Aparajita" panose="02020603050405020304" pitchFamily="18" charset="0"/>
                          <a:cs typeface="Aparajita" panose="02020603050405020304" pitchFamily="18" charset="0"/>
                        </a:rPr>
                        <a:t>S</a:t>
                      </a:r>
                      <a:r>
                        <a:rPr sz="1050" b="1" spc="-10" dirty="0">
                          <a:solidFill>
                            <a:schemeClr val="accent1"/>
                          </a:solidFill>
                          <a:latin typeface="Aparajita" panose="02020603050405020304" pitchFamily="18" charset="0"/>
                          <a:cs typeface="Aparajita" panose="02020603050405020304" pitchFamily="18" charset="0"/>
                        </a:rPr>
                        <a:t>1236</a:t>
                      </a:r>
                      <a:endParaRPr sz="1050" dirty="0">
                        <a:solidFill>
                          <a:schemeClr val="accent1"/>
                        </a:solidFill>
                        <a:latin typeface="Aparajita" panose="02020603050405020304" pitchFamily="18" charset="0"/>
                        <a:cs typeface="Aparajita" panose="02020603050405020304" pitchFamily="18" charset="0"/>
                      </a:endParaRPr>
                    </a:p>
                  </a:txBody>
                  <a:tcPr marL="0" marR="0" marT="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79070">
                        <a:lnSpc>
                          <a:spcPts val="900"/>
                        </a:lnSpc>
                      </a:pPr>
                      <a:endParaRPr lang="en-US" sz="1050" b="1" spc="-10" dirty="0">
                        <a:solidFill>
                          <a:schemeClr val="accent1"/>
                        </a:solidFill>
                        <a:latin typeface="Aparajita" panose="02020603050405020304" pitchFamily="18" charset="0"/>
                        <a:cs typeface="Aparajita" panose="02020603050405020304" pitchFamily="18" charset="0"/>
                      </a:endParaRPr>
                    </a:p>
                    <a:p>
                      <a:pPr marL="179070">
                        <a:lnSpc>
                          <a:spcPts val="900"/>
                        </a:lnSpc>
                      </a:pPr>
                      <a:r>
                        <a:rPr lang="en-US" sz="1050" b="1" spc="-10" dirty="0">
                          <a:solidFill>
                            <a:schemeClr val="accent1"/>
                          </a:solidFill>
                          <a:latin typeface="Aparajita" panose="02020603050405020304" pitchFamily="18" charset="0"/>
                          <a:cs typeface="Aparajita" panose="02020603050405020304" pitchFamily="18" charset="0"/>
                        </a:rPr>
                        <a:t>S</a:t>
                      </a:r>
                      <a:r>
                        <a:rPr sz="1050" b="1" spc="-10" dirty="0">
                          <a:solidFill>
                            <a:schemeClr val="accent1"/>
                          </a:solidFill>
                          <a:latin typeface="Aparajita" panose="02020603050405020304" pitchFamily="18" charset="0"/>
                          <a:cs typeface="Aparajita" panose="02020603050405020304" pitchFamily="18" charset="0"/>
                        </a:rPr>
                        <a:t>1260</a:t>
                      </a:r>
                      <a:endParaRPr sz="1050" dirty="0">
                        <a:solidFill>
                          <a:schemeClr val="accent1"/>
                        </a:solidFill>
                        <a:latin typeface="Aparajita" panose="02020603050405020304" pitchFamily="18" charset="0"/>
                        <a:cs typeface="Aparajita" panose="02020603050405020304" pitchFamily="18" charset="0"/>
                      </a:endParaRPr>
                    </a:p>
                  </a:txBody>
                  <a:tcPr marL="0" marR="0" marT="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ts val="900"/>
                        </a:lnSpc>
                      </a:pPr>
                      <a:endParaRPr lang="en-US" sz="1050" b="1" spc="-10" dirty="0">
                        <a:solidFill>
                          <a:schemeClr val="accent1"/>
                        </a:solidFill>
                        <a:latin typeface="Aparajita" panose="02020603050405020304" pitchFamily="18" charset="0"/>
                        <a:cs typeface="Aparajita" panose="02020603050405020304" pitchFamily="18" charset="0"/>
                      </a:endParaRPr>
                    </a:p>
                    <a:p>
                      <a:pPr marL="262890">
                        <a:lnSpc>
                          <a:spcPts val="900"/>
                        </a:lnSpc>
                      </a:pPr>
                      <a:r>
                        <a:rPr lang="en-US" sz="1050" b="1" spc="-10" dirty="0">
                          <a:solidFill>
                            <a:schemeClr val="accent1"/>
                          </a:solidFill>
                          <a:latin typeface="Aparajita" panose="02020603050405020304" pitchFamily="18" charset="0"/>
                          <a:cs typeface="Aparajita" panose="02020603050405020304" pitchFamily="18" charset="0"/>
                        </a:rPr>
                        <a:t>S</a:t>
                      </a:r>
                      <a:r>
                        <a:rPr sz="1050" b="1" spc="-10" dirty="0">
                          <a:solidFill>
                            <a:schemeClr val="accent1"/>
                          </a:solidFill>
                          <a:latin typeface="Aparajita" panose="02020603050405020304" pitchFamily="18" charset="0"/>
                          <a:cs typeface="Aparajita" panose="02020603050405020304" pitchFamily="18" charset="0"/>
                        </a:rPr>
                        <a:t>1290</a:t>
                      </a:r>
                      <a:endParaRPr sz="1050" dirty="0">
                        <a:solidFill>
                          <a:schemeClr val="accent1"/>
                        </a:solidFill>
                        <a:latin typeface="Aparajita" panose="02020603050405020304" pitchFamily="18" charset="0"/>
                        <a:cs typeface="Aparajita" panose="02020603050405020304" pitchFamily="18" charset="0"/>
                      </a:endParaRPr>
                    </a:p>
                  </a:txBody>
                  <a:tcPr marL="0" marR="0" marT="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ts val="900"/>
                        </a:lnSpc>
                      </a:pPr>
                      <a:endParaRPr lang="en-US" sz="1050" b="1" spc="-10" dirty="0">
                        <a:solidFill>
                          <a:schemeClr val="accent1"/>
                        </a:solidFill>
                        <a:latin typeface="Aparajita" panose="02020603050405020304" pitchFamily="18" charset="0"/>
                        <a:cs typeface="Aparajita" panose="02020603050405020304" pitchFamily="18" charset="0"/>
                      </a:endParaRPr>
                    </a:p>
                    <a:p>
                      <a:pPr marL="262890">
                        <a:lnSpc>
                          <a:spcPts val="900"/>
                        </a:lnSpc>
                      </a:pPr>
                      <a:r>
                        <a:rPr lang="en-US" sz="1050" b="1" spc="-10" dirty="0">
                          <a:solidFill>
                            <a:schemeClr val="accent1"/>
                          </a:solidFill>
                          <a:latin typeface="Aparajita" panose="02020603050405020304" pitchFamily="18" charset="0"/>
                          <a:cs typeface="Aparajita" panose="02020603050405020304" pitchFamily="18" charset="0"/>
                        </a:rPr>
                        <a:t>S</a:t>
                      </a:r>
                      <a:r>
                        <a:rPr sz="1050" b="1" spc="-10" dirty="0">
                          <a:solidFill>
                            <a:schemeClr val="accent1"/>
                          </a:solidFill>
                          <a:latin typeface="Aparajita" panose="02020603050405020304" pitchFamily="18" charset="0"/>
                          <a:cs typeface="Aparajita" panose="02020603050405020304" pitchFamily="18" charset="0"/>
                        </a:rPr>
                        <a:t>2560</a:t>
                      </a:r>
                      <a:endParaRPr sz="1050" dirty="0">
                        <a:solidFill>
                          <a:schemeClr val="accent1"/>
                        </a:solidFill>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0000"/>
                  </a:ext>
                </a:extLst>
              </a:tr>
              <a:tr h="211454">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265"/>
                        </a:spcBef>
                      </a:pPr>
                      <a:r>
                        <a:rPr sz="1000" dirty="0">
                          <a:solidFill>
                            <a:srgbClr val="292929"/>
                          </a:solidFill>
                          <a:latin typeface="Aparajita" panose="02020603050405020304" pitchFamily="18" charset="0"/>
                          <a:cs typeface="Aparajita" panose="02020603050405020304" pitchFamily="18" charset="0"/>
                        </a:rPr>
                        <a:t>Battery</a:t>
                      </a:r>
                      <a:r>
                        <a:rPr sz="1000" spc="-5"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Cell</a:t>
                      </a:r>
                      <a:endParaRPr sz="1000">
                        <a:latin typeface="Aparajita" panose="02020603050405020304" pitchFamily="18" charset="0"/>
                        <a:cs typeface="Aparajita" panose="02020603050405020304" pitchFamily="18" charset="0"/>
                      </a:endParaRPr>
                    </a:p>
                  </a:txBody>
                  <a:tcPr marL="0" marR="0" marT="3365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96850">
                        <a:lnSpc>
                          <a:spcPct val="100000"/>
                        </a:lnSpc>
                        <a:spcBef>
                          <a:spcPts val="265"/>
                        </a:spcBef>
                      </a:pPr>
                      <a:r>
                        <a:rPr sz="1000" dirty="0">
                          <a:solidFill>
                            <a:srgbClr val="292929"/>
                          </a:solidFill>
                          <a:latin typeface="Aparajita" panose="02020603050405020304" pitchFamily="18" charset="0"/>
                          <a:cs typeface="Aparajita" panose="02020603050405020304" pitchFamily="18" charset="0"/>
                        </a:rPr>
                        <a:t>6000mA</a:t>
                      </a:r>
                      <a:r>
                        <a:rPr sz="1000" spc="-5" dirty="0">
                          <a:solidFill>
                            <a:srgbClr val="292929"/>
                          </a:solidFill>
                          <a:latin typeface="Aparajita" panose="02020603050405020304" pitchFamily="18" charset="0"/>
                          <a:cs typeface="Aparajita" panose="02020603050405020304" pitchFamily="18" charset="0"/>
                        </a:rPr>
                        <a:t> </a:t>
                      </a:r>
                      <a:r>
                        <a:rPr sz="1000" dirty="0">
                          <a:solidFill>
                            <a:srgbClr val="292929"/>
                          </a:solidFill>
                          <a:latin typeface="Aparajita" panose="02020603050405020304" pitchFamily="18" charset="0"/>
                          <a:cs typeface="Aparajita" panose="02020603050405020304" pitchFamily="18" charset="0"/>
                        </a:rPr>
                        <a:t>3.2V </a:t>
                      </a:r>
                      <a:r>
                        <a:rPr sz="1000" spc="-10" dirty="0">
                          <a:solidFill>
                            <a:srgbClr val="292929"/>
                          </a:solidFill>
                          <a:latin typeface="Aparajita" panose="02020603050405020304" pitchFamily="18" charset="0"/>
                          <a:cs typeface="Aparajita" panose="02020603050405020304" pitchFamily="18" charset="0"/>
                        </a:rPr>
                        <a:t>32700</a:t>
                      </a:r>
                      <a:endParaRPr sz="1000">
                        <a:latin typeface="Aparajita" panose="02020603050405020304" pitchFamily="18" charset="0"/>
                        <a:cs typeface="Aparajita" panose="02020603050405020304" pitchFamily="18" charset="0"/>
                      </a:endParaRPr>
                    </a:p>
                  </a:txBody>
                  <a:tcPr marL="0" marR="0" marT="3365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79070">
                        <a:lnSpc>
                          <a:spcPct val="100000"/>
                        </a:lnSpc>
                        <a:spcBef>
                          <a:spcPts val="26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3365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26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3365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26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33655" marB="0"/>
                </a:tc>
                <a:extLst>
                  <a:ext uri="{0D108BD9-81ED-4DB2-BD59-A6C34878D82A}">
                    <a16:rowId xmlns:a16="http://schemas.microsoft.com/office/drawing/2014/main" val="10001"/>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Nominal</a:t>
                      </a:r>
                      <a:r>
                        <a:rPr sz="1000" spc="-5"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Capacity</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96850">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12.8V</a:t>
                      </a:r>
                      <a:r>
                        <a:rPr sz="1000" spc="-25"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36AH</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79070">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12.8V</a:t>
                      </a:r>
                      <a:r>
                        <a:rPr sz="1000" spc="-25"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60AH</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12.8V</a:t>
                      </a:r>
                      <a:r>
                        <a:rPr sz="1000" spc="-25"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90AH</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25.6V</a:t>
                      </a:r>
                      <a:r>
                        <a:rPr sz="1000" spc="-25"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60AH</a:t>
                      </a:r>
                      <a:endParaRPr sz="1000">
                        <a:latin typeface="Aparajita" panose="02020603050405020304" pitchFamily="18" charset="0"/>
                        <a:cs typeface="Aparajita" panose="02020603050405020304" pitchFamily="18" charset="0"/>
                      </a:endParaRPr>
                    </a:p>
                  </a:txBody>
                  <a:tcPr marL="0" marR="0" marT="50165" marB="0"/>
                </a:tc>
                <a:extLst>
                  <a:ext uri="{0D108BD9-81ED-4DB2-BD59-A6C34878D82A}">
                    <a16:rowId xmlns:a16="http://schemas.microsoft.com/office/drawing/2014/main" val="10002"/>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Battery</a:t>
                      </a:r>
                      <a:r>
                        <a:rPr sz="1000" spc="20" dirty="0">
                          <a:solidFill>
                            <a:srgbClr val="292929"/>
                          </a:solidFill>
                          <a:latin typeface="Aparajita" panose="02020603050405020304" pitchFamily="18" charset="0"/>
                          <a:cs typeface="Aparajita" panose="02020603050405020304" pitchFamily="18" charset="0"/>
                        </a:rPr>
                        <a:t> </a:t>
                      </a:r>
                      <a:r>
                        <a:rPr sz="1000" dirty="0">
                          <a:solidFill>
                            <a:srgbClr val="292929"/>
                          </a:solidFill>
                          <a:latin typeface="Aparajita" panose="02020603050405020304" pitchFamily="18" charset="0"/>
                          <a:cs typeface="Aparajita" panose="02020603050405020304" pitchFamily="18" charset="0"/>
                        </a:rPr>
                        <a:t>Cell</a:t>
                      </a:r>
                      <a:r>
                        <a:rPr sz="1000" spc="20"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Quantity</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96850">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24</a:t>
                      </a:r>
                      <a:r>
                        <a:rPr sz="1000" spc="-25"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pieces</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79070">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40</a:t>
                      </a:r>
                      <a:r>
                        <a:rPr sz="1000" spc="-25"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pieces</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52</a:t>
                      </a:r>
                      <a:r>
                        <a:rPr sz="1000" spc="-25"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pieces</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80</a:t>
                      </a:r>
                      <a:r>
                        <a:rPr sz="1000" spc="-25"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pieces</a:t>
                      </a:r>
                      <a:endParaRPr sz="1000">
                        <a:latin typeface="Aparajita" panose="02020603050405020304" pitchFamily="18" charset="0"/>
                        <a:cs typeface="Aparajita" panose="02020603050405020304" pitchFamily="18" charset="0"/>
                      </a:endParaRPr>
                    </a:p>
                  </a:txBody>
                  <a:tcPr marL="0" marR="0" marT="50165" marB="0"/>
                </a:tc>
                <a:extLst>
                  <a:ext uri="{0D108BD9-81ED-4DB2-BD59-A6C34878D82A}">
                    <a16:rowId xmlns:a16="http://schemas.microsoft.com/office/drawing/2014/main" val="10003"/>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Array</a:t>
                      </a:r>
                      <a:r>
                        <a:rPr sz="1000" spc="-30"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Mode</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96850">
                        <a:lnSpc>
                          <a:spcPct val="100000"/>
                        </a:lnSpc>
                        <a:spcBef>
                          <a:spcPts val="395"/>
                        </a:spcBef>
                      </a:pPr>
                      <a:r>
                        <a:rPr sz="1000" spc="-20" dirty="0">
                          <a:solidFill>
                            <a:srgbClr val="292929"/>
                          </a:solidFill>
                          <a:latin typeface="Aparajita" panose="02020603050405020304" pitchFamily="18" charset="0"/>
                          <a:cs typeface="Aparajita" panose="02020603050405020304" pitchFamily="18" charset="0"/>
                        </a:rPr>
                        <a:t>6P4S</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79070">
                        <a:lnSpc>
                          <a:spcPct val="100000"/>
                        </a:lnSpc>
                        <a:spcBef>
                          <a:spcPts val="395"/>
                        </a:spcBef>
                      </a:pPr>
                      <a:r>
                        <a:rPr sz="1000" spc="-10" dirty="0">
                          <a:solidFill>
                            <a:srgbClr val="292929"/>
                          </a:solidFill>
                          <a:latin typeface="Aparajita" panose="02020603050405020304" pitchFamily="18" charset="0"/>
                          <a:cs typeface="Aparajita" panose="02020603050405020304" pitchFamily="18" charset="0"/>
                        </a:rPr>
                        <a:t>10P4S</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sz="1000" spc="-10" dirty="0">
                          <a:solidFill>
                            <a:srgbClr val="292929"/>
                          </a:solidFill>
                          <a:latin typeface="Aparajita" panose="02020603050405020304" pitchFamily="18" charset="0"/>
                          <a:cs typeface="Aparajita" panose="02020603050405020304" pitchFamily="18" charset="0"/>
                        </a:rPr>
                        <a:t>13P4S</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sz="1000" spc="-10" dirty="0">
                          <a:solidFill>
                            <a:srgbClr val="292929"/>
                          </a:solidFill>
                          <a:latin typeface="Aparajita" panose="02020603050405020304" pitchFamily="18" charset="0"/>
                          <a:cs typeface="Aparajita" panose="02020603050405020304" pitchFamily="18" charset="0"/>
                        </a:rPr>
                        <a:t>10P8S</a:t>
                      </a:r>
                      <a:endParaRPr sz="1000">
                        <a:latin typeface="Aparajita" panose="02020603050405020304" pitchFamily="18" charset="0"/>
                        <a:cs typeface="Aparajita" panose="02020603050405020304" pitchFamily="18" charset="0"/>
                      </a:endParaRPr>
                    </a:p>
                  </a:txBody>
                  <a:tcPr marL="0" marR="0" marT="50165" marB="0"/>
                </a:tc>
                <a:extLst>
                  <a:ext uri="{0D108BD9-81ED-4DB2-BD59-A6C34878D82A}">
                    <a16:rowId xmlns:a16="http://schemas.microsoft.com/office/drawing/2014/main" val="10004"/>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Dimension</a:t>
                      </a:r>
                      <a:r>
                        <a:rPr sz="1000" spc="-10" dirty="0">
                          <a:solidFill>
                            <a:srgbClr val="292929"/>
                          </a:solidFill>
                          <a:latin typeface="Aparajita" panose="02020603050405020304" pitchFamily="18" charset="0"/>
                          <a:cs typeface="Aparajita" panose="02020603050405020304" pitchFamily="18" charset="0"/>
                        </a:rPr>
                        <a:t> </a:t>
                      </a:r>
                      <a:r>
                        <a:rPr sz="1000" spc="-114" dirty="0">
                          <a:solidFill>
                            <a:srgbClr val="292929"/>
                          </a:solidFill>
                          <a:latin typeface="Aparajita" panose="02020603050405020304" pitchFamily="18" charset="0"/>
                          <a:cs typeface="Aparajita" panose="02020603050405020304" pitchFamily="18" charset="0"/>
                        </a:rPr>
                        <a:t>(</a:t>
                      </a:r>
                      <a:r>
                        <a:rPr sz="1000" spc="-5"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L*W*H)</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96850">
                        <a:lnSpc>
                          <a:spcPct val="100000"/>
                        </a:lnSpc>
                        <a:spcBef>
                          <a:spcPts val="395"/>
                        </a:spcBef>
                      </a:pPr>
                      <a:r>
                        <a:rPr lang="en-US" sz="1000" spc="-10" dirty="0">
                          <a:solidFill>
                            <a:srgbClr val="292929"/>
                          </a:solidFill>
                          <a:latin typeface="Aparajita" panose="02020603050405020304" pitchFamily="18" charset="0"/>
                          <a:cs typeface="Aparajita" panose="02020603050405020304" pitchFamily="18" charset="0"/>
                        </a:rPr>
                        <a:t>12.59”</a:t>
                      </a:r>
                      <a:r>
                        <a:rPr sz="1000" spc="-10" dirty="0">
                          <a:solidFill>
                            <a:srgbClr val="292929"/>
                          </a:solidFill>
                          <a:latin typeface="Aparajita" panose="02020603050405020304" pitchFamily="18" charset="0"/>
                          <a:cs typeface="Aparajita" panose="02020603050405020304" pitchFamily="18" charset="0"/>
                        </a:rPr>
                        <a:t>*</a:t>
                      </a:r>
                      <a:r>
                        <a:rPr lang="en-US" sz="1000" spc="-10" dirty="0">
                          <a:solidFill>
                            <a:srgbClr val="292929"/>
                          </a:solidFill>
                          <a:latin typeface="Aparajita" panose="02020603050405020304" pitchFamily="18" charset="0"/>
                          <a:cs typeface="Aparajita" panose="02020603050405020304" pitchFamily="18" charset="0"/>
                        </a:rPr>
                        <a:t>4.92”</a:t>
                      </a:r>
                      <a:r>
                        <a:rPr sz="1000" spc="-10" dirty="0">
                          <a:solidFill>
                            <a:srgbClr val="292929"/>
                          </a:solidFill>
                          <a:latin typeface="Aparajita" panose="02020603050405020304" pitchFamily="18" charset="0"/>
                          <a:cs typeface="Aparajita" panose="02020603050405020304" pitchFamily="18" charset="0"/>
                        </a:rPr>
                        <a:t>*</a:t>
                      </a:r>
                      <a:r>
                        <a:rPr lang="en-US" sz="1000" spc="-10" dirty="0">
                          <a:solidFill>
                            <a:srgbClr val="292929"/>
                          </a:solidFill>
                          <a:latin typeface="Aparajita" panose="02020603050405020304" pitchFamily="18" charset="0"/>
                          <a:cs typeface="Aparajita" panose="02020603050405020304" pitchFamily="18" charset="0"/>
                        </a:rPr>
                        <a:t>4.25”</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79070">
                        <a:lnSpc>
                          <a:spcPct val="100000"/>
                        </a:lnSpc>
                        <a:spcBef>
                          <a:spcPts val="395"/>
                        </a:spcBef>
                      </a:pPr>
                      <a:r>
                        <a:rPr lang="en-US" sz="1000" spc="-10" dirty="0">
                          <a:solidFill>
                            <a:srgbClr val="292929"/>
                          </a:solidFill>
                          <a:latin typeface="Aparajita" panose="02020603050405020304" pitchFamily="18" charset="0"/>
                          <a:cs typeface="Aparajita" panose="02020603050405020304" pitchFamily="18" charset="0"/>
                        </a:rPr>
                        <a:t>20.07”</a:t>
                      </a:r>
                      <a:r>
                        <a:rPr sz="1000" spc="-10" dirty="0">
                          <a:solidFill>
                            <a:srgbClr val="292929"/>
                          </a:solidFill>
                          <a:latin typeface="Aparajita" panose="02020603050405020304" pitchFamily="18" charset="0"/>
                          <a:cs typeface="Aparajita" panose="02020603050405020304" pitchFamily="18" charset="0"/>
                        </a:rPr>
                        <a:t>*</a:t>
                      </a:r>
                      <a:r>
                        <a:rPr lang="en-US" sz="1000" spc="-10" dirty="0">
                          <a:solidFill>
                            <a:srgbClr val="292929"/>
                          </a:solidFill>
                          <a:latin typeface="Aparajita" panose="02020603050405020304" pitchFamily="18" charset="0"/>
                          <a:cs typeface="Aparajita" panose="02020603050405020304" pitchFamily="18" charset="0"/>
                        </a:rPr>
                        <a:t>4.92”</a:t>
                      </a:r>
                      <a:r>
                        <a:rPr sz="1000" spc="-10" dirty="0">
                          <a:solidFill>
                            <a:srgbClr val="292929"/>
                          </a:solidFill>
                          <a:latin typeface="Aparajita" panose="02020603050405020304" pitchFamily="18" charset="0"/>
                          <a:cs typeface="Aparajita" panose="02020603050405020304" pitchFamily="18" charset="0"/>
                        </a:rPr>
                        <a:t>*</a:t>
                      </a:r>
                      <a:r>
                        <a:rPr lang="en-US" sz="1000" spc="-10" dirty="0">
                          <a:solidFill>
                            <a:srgbClr val="292929"/>
                          </a:solidFill>
                          <a:latin typeface="Aparajita" panose="02020603050405020304" pitchFamily="18" charset="0"/>
                          <a:cs typeface="Aparajita" panose="02020603050405020304" pitchFamily="18" charset="0"/>
                        </a:rPr>
                        <a:t>4.25”</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lang="en-US" sz="1000" spc="-10" dirty="0">
                          <a:solidFill>
                            <a:srgbClr val="292929"/>
                          </a:solidFill>
                          <a:latin typeface="Aparajita" panose="02020603050405020304" pitchFamily="18" charset="0"/>
                          <a:cs typeface="Aparajita" panose="02020603050405020304" pitchFamily="18" charset="0"/>
                        </a:rPr>
                        <a:t>27.95”</a:t>
                      </a:r>
                      <a:r>
                        <a:rPr sz="1000" spc="-10" dirty="0">
                          <a:solidFill>
                            <a:srgbClr val="292929"/>
                          </a:solidFill>
                          <a:latin typeface="Aparajita" panose="02020603050405020304" pitchFamily="18" charset="0"/>
                          <a:cs typeface="Aparajita" panose="02020603050405020304" pitchFamily="18" charset="0"/>
                        </a:rPr>
                        <a:t>*</a:t>
                      </a:r>
                      <a:r>
                        <a:rPr lang="en-US" sz="1000" spc="-10" dirty="0">
                          <a:solidFill>
                            <a:srgbClr val="292929"/>
                          </a:solidFill>
                          <a:latin typeface="Aparajita" panose="02020603050405020304" pitchFamily="18" charset="0"/>
                          <a:cs typeface="Aparajita" panose="02020603050405020304" pitchFamily="18" charset="0"/>
                        </a:rPr>
                        <a:t>4.92”</a:t>
                      </a:r>
                      <a:r>
                        <a:rPr sz="1000" spc="-10" dirty="0">
                          <a:solidFill>
                            <a:srgbClr val="292929"/>
                          </a:solidFill>
                          <a:latin typeface="Aparajita" panose="02020603050405020304" pitchFamily="18" charset="0"/>
                          <a:cs typeface="Aparajita" panose="02020603050405020304" pitchFamily="18" charset="0"/>
                        </a:rPr>
                        <a:t>*</a:t>
                      </a:r>
                      <a:r>
                        <a:rPr lang="en-US" sz="1000" spc="-10" dirty="0">
                          <a:solidFill>
                            <a:srgbClr val="292929"/>
                          </a:solidFill>
                          <a:latin typeface="Aparajita" panose="02020603050405020304" pitchFamily="18" charset="0"/>
                          <a:cs typeface="Aparajita" panose="02020603050405020304" pitchFamily="18" charset="0"/>
                        </a:rPr>
                        <a:t>4.25”</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lang="en-US" sz="1000" spc="-10" dirty="0">
                          <a:solidFill>
                            <a:srgbClr val="292929"/>
                          </a:solidFill>
                          <a:latin typeface="Aparajita" panose="02020603050405020304" pitchFamily="18" charset="0"/>
                          <a:cs typeface="Aparajita" panose="02020603050405020304" pitchFamily="18" charset="0"/>
                        </a:rPr>
                        <a:t>36.22”</a:t>
                      </a:r>
                      <a:r>
                        <a:rPr sz="1000" spc="-10" dirty="0">
                          <a:solidFill>
                            <a:srgbClr val="292929"/>
                          </a:solidFill>
                          <a:latin typeface="Aparajita" panose="02020603050405020304" pitchFamily="18" charset="0"/>
                          <a:cs typeface="Aparajita" panose="02020603050405020304" pitchFamily="18" charset="0"/>
                        </a:rPr>
                        <a:t>*</a:t>
                      </a:r>
                      <a:r>
                        <a:rPr lang="en-US" sz="1000" spc="-10" dirty="0">
                          <a:solidFill>
                            <a:srgbClr val="292929"/>
                          </a:solidFill>
                          <a:latin typeface="Aparajita" panose="02020603050405020304" pitchFamily="18" charset="0"/>
                          <a:cs typeface="Aparajita" panose="02020603050405020304" pitchFamily="18" charset="0"/>
                        </a:rPr>
                        <a:t>4.92”</a:t>
                      </a:r>
                      <a:r>
                        <a:rPr sz="1000" spc="-10" dirty="0">
                          <a:solidFill>
                            <a:srgbClr val="292929"/>
                          </a:solidFill>
                          <a:latin typeface="Aparajita" panose="02020603050405020304" pitchFamily="18" charset="0"/>
                          <a:cs typeface="Aparajita" panose="02020603050405020304" pitchFamily="18" charset="0"/>
                        </a:rPr>
                        <a:t>*</a:t>
                      </a:r>
                      <a:r>
                        <a:rPr lang="en-US" sz="1000" spc="-10" dirty="0">
                          <a:solidFill>
                            <a:srgbClr val="292929"/>
                          </a:solidFill>
                          <a:latin typeface="Aparajita" panose="02020603050405020304" pitchFamily="18" charset="0"/>
                          <a:cs typeface="Aparajita" panose="02020603050405020304" pitchFamily="18" charset="0"/>
                        </a:rPr>
                        <a:t>4.25”</a:t>
                      </a:r>
                      <a:endParaRPr sz="1000" dirty="0">
                        <a:latin typeface="Aparajita" panose="02020603050405020304" pitchFamily="18" charset="0"/>
                        <a:cs typeface="Aparajita" panose="02020603050405020304" pitchFamily="18" charset="0"/>
                      </a:endParaRPr>
                    </a:p>
                  </a:txBody>
                  <a:tcPr marL="0" marR="0" marT="50165" marB="0"/>
                </a:tc>
                <a:extLst>
                  <a:ext uri="{0D108BD9-81ED-4DB2-BD59-A6C34878D82A}">
                    <a16:rowId xmlns:a16="http://schemas.microsoft.com/office/drawing/2014/main" val="10005"/>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Net</a:t>
                      </a:r>
                      <a:r>
                        <a:rPr sz="1000" spc="-10" dirty="0">
                          <a:solidFill>
                            <a:srgbClr val="292929"/>
                          </a:solidFill>
                          <a:latin typeface="Aparajita" panose="02020603050405020304" pitchFamily="18" charset="0"/>
                          <a:cs typeface="Aparajita" panose="02020603050405020304" pitchFamily="18" charset="0"/>
                        </a:rPr>
                        <a:t> Weight</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96850">
                        <a:lnSpc>
                          <a:spcPct val="100000"/>
                        </a:lnSpc>
                        <a:spcBef>
                          <a:spcPts val="395"/>
                        </a:spcBef>
                      </a:pPr>
                      <a:r>
                        <a:rPr lang="en-US" sz="1000" spc="-10" dirty="0">
                          <a:solidFill>
                            <a:srgbClr val="292929"/>
                          </a:solidFill>
                          <a:latin typeface="Aparajita" panose="02020603050405020304" pitchFamily="18" charset="0"/>
                          <a:cs typeface="Aparajita" panose="02020603050405020304" pitchFamily="18" charset="0"/>
                        </a:rPr>
                        <a:t>9.03lbs</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79070">
                        <a:lnSpc>
                          <a:spcPct val="100000"/>
                        </a:lnSpc>
                        <a:spcBef>
                          <a:spcPts val="395"/>
                        </a:spcBef>
                      </a:pPr>
                      <a:r>
                        <a:rPr lang="en-US" sz="1000" spc="-10" dirty="0">
                          <a:solidFill>
                            <a:srgbClr val="292929"/>
                          </a:solidFill>
                          <a:latin typeface="Aparajita" panose="02020603050405020304" pitchFamily="18" charset="0"/>
                          <a:cs typeface="Aparajita" panose="02020603050405020304" pitchFamily="18" charset="0"/>
                        </a:rPr>
                        <a:t>11.68lbs</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lang="en-US" sz="1000" spc="-10" dirty="0">
                          <a:solidFill>
                            <a:srgbClr val="292929"/>
                          </a:solidFill>
                          <a:latin typeface="Aparajita" panose="02020603050405020304" pitchFamily="18" charset="0"/>
                          <a:cs typeface="Aparajita" panose="02020603050405020304" pitchFamily="18" charset="0"/>
                        </a:rPr>
                        <a:t>18.07lbs</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lang="en-US" sz="1000" spc="-10" dirty="0">
                          <a:solidFill>
                            <a:srgbClr val="292929"/>
                          </a:solidFill>
                          <a:latin typeface="Aparajita" panose="02020603050405020304" pitchFamily="18" charset="0"/>
                          <a:cs typeface="Aparajita" panose="02020603050405020304" pitchFamily="18" charset="0"/>
                        </a:rPr>
                        <a:t>27.55lbs</a:t>
                      </a:r>
                      <a:endParaRPr sz="1000" dirty="0">
                        <a:latin typeface="Aparajita" panose="02020603050405020304" pitchFamily="18" charset="0"/>
                        <a:cs typeface="Aparajita" panose="02020603050405020304" pitchFamily="18" charset="0"/>
                      </a:endParaRPr>
                    </a:p>
                  </a:txBody>
                  <a:tcPr marL="0" marR="0" marT="50165" marB="0"/>
                </a:tc>
                <a:extLst>
                  <a:ext uri="{0D108BD9-81ED-4DB2-BD59-A6C34878D82A}">
                    <a16:rowId xmlns:a16="http://schemas.microsoft.com/office/drawing/2014/main" val="10006"/>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Charge</a:t>
                      </a:r>
                      <a:r>
                        <a:rPr sz="1000" spc="35"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Mode</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96850">
                        <a:lnSpc>
                          <a:spcPct val="100000"/>
                        </a:lnSpc>
                        <a:spcBef>
                          <a:spcPts val="395"/>
                        </a:spcBef>
                      </a:pPr>
                      <a:r>
                        <a:rPr sz="1000" spc="60" dirty="0">
                          <a:solidFill>
                            <a:srgbClr val="292929"/>
                          </a:solidFill>
                          <a:latin typeface="Aparajita" panose="02020603050405020304" pitchFamily="18" charset="0"/>
                          <a:cs typeface="Aparajita" panose="02020603050405020304" pitchFamily="18" charset="0"/>
                        </a:rPr>
                        <a:t>C.C</a:t>
                      </a:r>
                      <a:r>
                        <a:rPr sz="1000" spc="-25" dirty="0">
                          <a:solidFill>
                            <a:srgbClr val="292929"/>
                          </a:solidFill>
                          <a:latin typeface="Aparajita" panose="02020603050405020304" pitchFamily="18" charset="0"/>
                          <a:cs typeface="Aparajita" panose="02020603050405020304" pitchFamily="18" charset="0"/>
                        </a:rPr>
                        <a:t> </a:t>
                      </a:r>
                      <a:r>
                        <a:rPr sz="1000" spc="-120" dirty="0">
                          <a:solidFill>
                            <a:srgbClr val="292929"/>
                          </a:solidFill>
                          <a:latin typeface="Aparajita" panose="02020603050405020304" pitchFamily="18" charset="0"/>
                          <a:cs typeface="Aparajita" panose="02020603050405020304" pitchFamily="18" charset="0"/>
                        </a:rPr>
                        <a:t>+</a:t>
                      </a:r>
                      <a:r>
                        <a:rPr sz="1000" spc="-20" dirty="0">
                          <a:solidFill>
                            <a:srgbClr val="292929"/>
                          </a:solidFill>
                          <a:latin typeface="Aparajita" panose="02020603050405020304" pitchFamily="18" charset="0"/>
                          <a:cs typeface="Aparajita" panose="02020603050405020304" pitchFamily="18" charset="0"/>
                        </a:rPr>
                        <a:t> </a:t>
                      </a:r>
                      <a:r>
                        <a:rPr sz="1000" spc="-25" dirty="0">
                          <a:solidFill>
                            <a:srgbClr val="292929"/>
                          </a:solidFill>
                          <a:latin typeface="Aparajita" panose="02020603050405020304" pitchFamily="18" charset="0"/>
                          <a:cs typeface="Aparajita" panose="02020603050405020304" pitchFamily="18" charset="0"/>
                        </a:rPr>
                        <a:t>C.V</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79070">
                        <a:lnSpc>
                          <a:spcPct val="100000"/>
                        </a:lnSpc>
                        <a:spcBef>
                          <a:spcPts val="39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50165" marB="0"/>
                </a:tc>
                <a:extLst>
                  <a:ext uri="{0D108BD9-81ED-4DB2-BD59-A6C34878D82A}">
                    <a16:rowId xmlns:a16="http://schemas.microsoft.com/office/drawing/2014/main" val="10007"/>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Charge</a:t>
                      </a:r>
                      <a:r>
                        <a:rPr sz="1000" spc="40" dirty="0">
                          <a:solidFill>
                            <a:srgbClr val="292929"/>
                          </a:solidFill>
                          <a:latin typeface="Aparajita" panose="02020603050405020304" pitchFamily="18" charset="0"/>
                          <a:cs typeface="Aparajita" panose="02020603050405020304" pitchFamily="18" charset="0"/>
                        </a:rPr>
                        <a:t> </a:t>
                      </a:r>
                      <a:r>
                        <a:rPr sz="1000" dirty="0">
                          <a:solidFill>
                            <a:srgbClr val="292929"/>
                          </a:solidFill>
                          <a:latin typeface="Aparajita" panose="02020603050405020304" pitchFamily="18" charset="0"/>
                          <a:cs typeface="Aparajita" panose="02020603050405020304" pitchFamily="18" charset="0"/>
                        </a:rPr>
                        <a:t>Cut-off</a:t>
                      </a:r>
                      <a:r>
                        <a:rPr sz="1000" spc="40" dirty="0">
                          <a:solidFill>
                            <a:srgbClr val="292929"/>
                          </a:solidFill>
                          <a:latin typeface="Aparajita" panose="02020603050405020304" pitchFamily="18" charset="0"/>
                          <a:cs typeface="Aparajita" panose="02020603050405020304" pitchFamily="18" charset="0"/>
                        </a:rPr>
                        <a:t> </a:t>
                      </a:r>
                      <a:r>
                        <a:rPr sz="1000" spc="-25" dirty="0">
                          <a:solidFill>
                            <a:srgbClr val="292929"/>
                          </a:solidFill>
                          <a:latin typeface="Aparajita" panose="02020603050405020304" pitchFamily="18" charset="0"/>
                          <a:cs typeface="Aparajita" panose="02020603050405020304" pitchFamily="18" charset="0"/>
                        </a:rPr>
                        <a:t>Vol</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96850">
                        <a:lnSpc>
                          <a:spcPct val="100000"/>
                        </a:lnSpc>
                        <a:spcBef>
                          <a:spcPts val="395"/>
                        </a:spcBef>
                      </a:pPr>
                      <a:r>
                        <a:rPr sz="1000" spc="-10" dirty="0">
                          <a:solidFill>
                            <a:srgbClr val="292929"/>
                          </a:solidFill>
                          <a:latin typeface="Aparajita" panose="02020603050405020304" pitchFamily="18" charset="0"/>
                          <a:cs typeface="Aparajita" panose="02020603050405020304" pitchFamily="18" charset="0"/>
                        </a:rPr>
                        <a:t>14.6±0.05V</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79070">
                        <a:lnSpc>
                          <a:spcPct val="100000"/>
                        </a:lnSpc>
                        <a:spcBef>
                          <a:spcPts val="39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50165" marB="0"/>
                </a:tc>
                <a:extLst>
                  <a:ext uri="{0D108BD9-81ED-4DB2-BD59-A6C34878D82A}">
                    <a16:rowId xmlns:a16="http://schemas.microsoft.com/office/drawing/2014/main" val="10008"/>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Discharge</a:t>
                      </a:r>
                      <a:r>
                        <a:rPr sz="1000" spc="45" dirty="0">
                          <a:solidFill>
                            <a:srgbClr val="292929"/>
                          </a:solidFill>
                          <a:latin typeface="Aparajita" panose="02020603050405020304" pitchFamily="18" charset="0"/>
                          <a:cs typeface="Aparajita" panose="02020603050405020304" pitchFamily="18" charset="0"/>
                        </a:rPr>
                        <a:t> </a:t>
                      </a:r>
                      <a:r>
                        <a:rPr sz="1000" dirty="0">
                          <a:solidFill>
                            <a:srgbClr val="292929"/>
                          </a:solidFill>
                          <a:latin typeface="Aparajita" panose="02020603050405020304" pitchFamily="18" charset="0"/>
                          <a:cs typeface="Aparajita" panose="02020603050405020304" pitchFamily="18" charset="0"/>
                        </a:rPr>
                        <a:t>Cut-off</a:t>
                      </a:r>
                      <a:r>
                        <a:rPr sz="1000" spc="50"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Volt</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96850">
                        <a:lnSpc>
                          <a:spcPct val="100000"/>
                        </a:lnSpc>
                        <a:spcBef>
                          <a:spcPts val="395"/>
                        </a:spcBef>
                      </a:pPr>
                      <a:r>
                        <a:rPr sz="1000" spc="-10" dirty="0">
                          <a:solidFill>
                            <a:srgbClr val="292929"/>
                          </a:solidFill>
                          <a:latin typeface="Aparajita" panose="02020603050405020304" pitchFamily="18" charset="0"/>
                          <a:cs typeface="Aparajita" panose="02020603050405020304" pitchFamily="18" charset="0"/>
                        </a:rPr>
                        <a:t>11±0.05V</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79070">
                        <a:lnSpc>
                          <a:spcPct val="100000"/>
                        </a:lnSpc>
                        <a:spcBef>
                          <a:spcPts val="39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50165" marB="0"/>
                </a:tc>
                <a:extLst>
                  <a:ext uri="{0D108BD9-81ED-4DB2-BD59-A6C34878D82A}">
                    <a16:rowId xmlns:a16="http://schemas.microsoft.com/office/drawing/2014/main" val="10009"/>
                  </a:ext>
                </a:extLst>
              </a:tr>
              <a:tr h="230504">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Storage</a:t>
                      </a:r>
                      <a:r>
                        <a:rPr sz="1000" spc="50"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Temperature</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96850">
                        <a:lnSpc>
                          <a:spcPct val="100000"/>
                        </a:lnSpc>
                        <a:spcBef>
                          <a:spcPts val="395"/>
                        </a:spcBef>
                      </a:pPr>
                      <a:r>
                        <a:rPr lang="en-US" sz="1000" spc="-10" dirty="0">
                          <a:solidFill>
                            <a:srgbClr val="292929"/>
                          </a:solidFill>
                          <a:latin typeface="Aparajita" panose="02020603050405020304" pitchFamily="18" charset="0"/>
                          <a:cs typeface="Aparajita" panose="02020603050405020304" pitchFamily="18" charset="0"/>
                        </a:rPr>
                        <a:t>41F</a:t>
                      </a:r>
                      <a:r>
                        <a:rPr sz="1000" spc="-10" dirty="0">
                          <a:solidFill>
                            <a:srgbClr val="292929"/>
                          </a:solidFill>
                          <a:latin typeface="Aparajita" panose="02020603050405020304" pitchFamily="18" charset="0"/>
                          <a:cs typeface="Aparajita" panose="02020603050405020304" pitchFamily="18" charset="0"/>
                        </a:rPr>
                        <a:t>～</a:t>
                      </a:r>
                      <a:r>
                        <a:rPr lang="en-US" sz="1000" spc="-10" dirty="0">
                          <a:solidFill>
                            <a:srgbClr val="292929"/>
                          </a:solidFill>
                          <a:latin typeface="Aparajita" panose="02020603050405020304" pitchFamily="18" charset="0"/>
                          <a:cs typeface="Aparajita" panose="02020603050405020304" pitchFamily="18" charset="0"/>
                        </a:rPr>
                        <a:t>9</a:t>
                      </a:r>
                      <a:r>
                        <a:rPr sz="1000" spc="-10" dirty="0">
                          <a:solidFill>
                            <a:srgbClr val="292929"/>
                          </a:solidFill>
                          <a:latin typeface="Aparajita" panose="02020603050405020304" pitchFamily="18" charset="0"/>
                          <a:cs typeface="Aparajita" panose="02020603050405020304" pitchFamily="18" charset="0"/>
                        </a:rPr>
                        <a:t>5</a:t>
                      </a:r>
                      <a:r>
                        <a:rPr lang="en-US" sz="1000" spc="-10" dirty="0">
                          <a:solidFill>
                            <a:srgbClr val="292929"/>
                          </a:solidFill>
                          <a:latin typeface="Aparajita" panose="02020603050405020304" pitchFamily="18" charset="0"/>
                          <a:cs typeface="Aparajita" panose="02020603050405020304" pitchFamily="18" charset="0"/>
                        </a:rPr>
                        <a:t>F</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79070">
                        <a:lnSpc>
                          <a:spcPct val="100000"/>
                        </a:lnSpc>
                        <a:spcBef>
                          <a:spcPts val="39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9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50165" marB="0"/>
                </a:tc>
                <a:extLst>
                  <a:ext uri="{0D108BD9-81ED-4DB2-BD59-A6C34878D82A}">
                    <a16:rowId xmlns:a16="http://schemas.microsoft.com/office/drawing/2014/main" val="10010"/>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80"/>
                        </a:spcBef>
                      </a:pPr>
                      <a:r>
                        <a:rPr sz="1000" dirty="0">
                          <a:solidFill>
                            <a:srgbClr val="292929"/>
                          </a:solidFill>
                          <a:latin typeface="Aparajita" panose="02020603050405020304" pitchFamily="18" charset="0"/>
                          <a:cs typeface="Aparajita" panose="02020603050405020304" pitchFamily="18" charset="0"/>
                        </a:rPr>
                        <a:t>Operating </a:t>
                      </a:r>
                      <a:r>
                        <a:rPr sz="1000" spc="-10" dirty="0">
                          <a:solidFill>
                            <a:srgbClr val="292929"/>
                          </a:solidFill>
                          <a:latin typeface="Aparajita" panose="02020603050405020304" pitchFamily="18" charset="0"/>
                          <a:cs typeface="Aparajita" panose="02020603050405020304" pitchFamily="18" charset="0"/>
                        </a:rPr>
                        <a:t>Temperature</a:t>
                      </a:r>
                      <a:endParaRPr sz="1000" dirty="0">
                        <a:latin typeface="Aparajita" panose="02020603050405020304" pitchFamily="18" charset="0"/>
                        <a:cs typeface="Aparajita" panose="02020603050405020304" pitchFamily="18" charset="0"/>
                      </a:endParaRPr>
                    </a:p>
                  </a:txBody>
                  <a:tcPr marL="0" marR="0" marT="4826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96850">
                        <a:lnSpc>
                          <a:spcPct val="100000"/>
                        </a:lnSpc>
                        <a:spcBef>
                          <a:spcPts val="380"/>
                        </a:spcBef>
                      </a:pPr>
                      <a:r>
                        <a:rPr lang="en-US" sz="1000" spc="-10" dirty="0">
                          <a:solidFill>
                            <a:srgbClr val="292929"/>
                          </a:solidFill>
                          <a:latin typeface="Aparajita" panose="02020603050405020304" pitchFamily="18" charset="0"/>
                          <a:cs typeface="Aparajita" panose="02020603050405020304" pitchFamily="18" charset="0"/>
                        </a:rPr>
                        <a:t>5F</a:t>
                      </a:r>
                      <a:r>
                        <a:rPr sz="1000" spc="-10" dirty="0">
                          <a:solidFill>
                            <a:srgbClr val="292929"/>
                          </a:solidFill>
                          <a:latin typeface="Aparajita" panose="02020603050405020304" pitchFamily="18" charset="0"/>
                          <a:cs typeface="Aparajita" panose="02020603050405020304" pitchFamily="18" charset="0"/>
                        </a:rPr>
                        <a:t>～+</a:t>
                      </a:r>
                      <a:r>
                        <a:rPr lang="en-US" sz="1000" spc="-10" dirty="0">
                          <a:solidFill>
                            <a:srgbClr val="292929"/>
                          </a:solidFill>
                          <a:latin typeface="Aparajita" panose="02020603050405020304" pitchFamily="18" charset="0"/>
                          <a:cs typeface="Aparajita" panose="02020603050405020304" pitchFamily="18" charset="0"/>
                        </a:rPr>
                        <a:t>113F</a:t>
                      </a:r>
                      <a:endParaRPr sz="1000" dirty="0">
                        <a:latin typeface="Aparajita" panose="02020603050405020304" pitchFamily="18" charset="0"/>
                        <a:cs typeface="Aparajita" panose="02020603050405020304" pitchFamily="18" charset="0"/>
                      </a:endParaRPr>
                    </a:p>
                  </a:txBody>
                  <a:tcPr marL="0" marR="0" marT="4826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79070">
                        <a:lnSpc>
                          <a:spcPct val="100000"/>
                        </a:lnSpc>
                        <a:spcBef>
                          <a:spcPts val="380"/>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4826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80"/>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4826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80"/>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48260" marB="0"/>
                </a:tc>
                <a:extLst>
                  <a:ext uri="{0D108BD9-81ED-4DB2-BD59-A6C34878D82A}">
                    <a16:rowId xmlns:a16="http://schemas.microsoft.com/office/drawing/2014/main" val="10011"/>
                  </a:ext>
                </a:extLst>
              </a:tr>
              <a:tr h="22606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80"/>
                        </a:spcBef>
                      </a:pPr>
                      <a:r>
                        <a:rPr sz="1000" dirty="0">
                          <a:solidFill>
                            <a:srgbClr val="292929"/>
                          </a:solidFill>
                          <a:latin typeface="Aparajita" panose="02020603050405020304" pitchFamily="18" charset="0"/>
                          <a:cs typeface="Aparajita" panose="02020603050405020304" pitchFamily="18" charset="0"/>
                        </a:rPr>
                        <a:t>Lifetime</a:t>
                      </a:r>
                      <a:r>
                        <a:rPr sz="1000" spc="-10" dirty="0">
                          <a:solidFill>
                            <a:srgbClr val="292929"/>
                          </a:solidFill>
                          <a:latin typeface="Aparajita" panose="02020603050405020304" pitchFamily="18" charset="0"/>
                          <a:cs typeface="Aparajita" panose="02020603050405020304" pitchFamily="18" charset="0"/>
                        </a:rPr>
                        <a:t> </a:t>
                      </a:r>
                      <a:r>
                        <a:rPr sz="1000" spc="-114" dirty="0">
                          <a:solidFill>
                            <a:srgbClr val="292929"/>
                          </a:solidFill>
                          <a:latin typeface="Aparajita" panose="02020603050405020304" pitchFamily="18" charset="0"/>
                          <a:cs typeface="Aparajita" panose="02020603050405020304" pitchFamily="18" charset="0"/>
                        </a:rPr>
                        <a:t>(</a:t>
                      </a:r>
                      <a:r>
                        <a:rPr sz="1000" spc="-5" dirty="0">
                          <a:solidFill>
                            <a:srgbClr val="292929"/>
                          </a:solidFill>
                          <a:latin typeface="Aparajita" panose="02020603050405020304" pitchFamily="18" charset="0"/>
                          <a:cs typeface="Aparajita" panose="02020603050405020304" pitchFamily="18" charset="0"/>
                        </a:rPr>
                        <a:t> </a:t>
                      </a:r>
                      <a:r>
                        <a:rPr sz="1000" dirty="0">
                          <a:solidFill>
                            <a:srgbClr val="292929"/>
                          </a:solidFill>
                          <a:latin typeface="Aparajita" panose="02020603050405020304" pitchFamily="18" charset="0"/>
                          <a:cs typeface="Aparajita" panose="02020603050405020304" pitchFamily="18" charset="0"/>
                        </a:rPr>
                        <a:t>D.OD.</a:t>
                      </a:r>
                      <a:r>
                        <a:rPr sz="1000" spc="-5"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60%)</a:t>
                      </a:r>
                      <a:endParaRPr sz="1000">
                        <a:latin typeface="Aparajita" panose="02020603050405020304" pitchFamily="18" charset="0"/>
                        <a:cs typeface="Aparajita" panose="02020603050405020304" pitchFamily="18" charset="0"/>
                      </a:endParaRPr>
                    </a:p>
                  </a:txBody>
                  <a:tcPr marL="0" marR="0" marT="4826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96850">
                        <a:lnSpc>
                          <a:spcPct val="100000"/>
                        </a:lnSpc>
                        <a:spcBef>
                          <a:spcPts val="380"/>
                        </a:spcBef>
                      </a:pPr>
                      <a:r>
                        <a:rPr sz="1000" dirty="0">
                          <a:solidFill>
                            <a:srgbClr val="292929"/>
                          </a:solidFill>
                          <a:latin typeface="Aparajita" panose="02020603050405020304" pitchFamily="18" charset="0"/>
                          <a:cs typeface="Aparajita" panose="02020603050405020304" pitchFamily="18" charset="0"/>
                        </a:rPr>
                        <a:t>4,000</a:t>
                      </a:r>
                      <a:r>
                        <a:rPr sz="1000" spc="-30"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cycles</a:t>
                      </a:r>
                      <a:endParaRPr sz="1000">
                        <a:latin typeface="Aparajita" panose="02020603050405020304" pitchFamily="18" charset="0"/>
                        <a:cs typeface="Aparajita" panose="02020603050405020304" pitchFamily="18" charset="0"/>
                      </a:endParaRPr>
                    </a:p>
                  </a:txBody>
                  <a:tcPr marL="0" marR="0" marT="4826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79070">
                        <a:lnSpc>
                          <a:spcPct val="100000"/>
                        </a:lnSpc>
                        <a:spcBef>
                          <a:spcPts val="380"/>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4826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80"/>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4826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ct val="100000"/>
                        </a:lnSpc>
                        <a:spcBef>
                          <a:spcPts val="380"/>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48260" marB="0"/>
                </a:tc>
                <a:extLst>
                  <a:ext uri="{0D108BD9-81ED-4DB2-BD59-A6C34878D82A}">
                    <a16:rowId xmlns:a16="http://schemas.microsoft.com/office/drawing/2014/main" val="10012"/>
                  </a:ext>
                </a:extLst>
              </a:tr>
              <a:tr h="173355">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ts val="869"/>
                        </a:lnSpc>
                        <a:spcBef>
                          <a:spcPts val="395"/>
                        </a:spcBef>
                      </a:pPr>
                      <a:r>
                        <a:rPr sz="1000" spc="-10" dirty="0">
                          <a:solidFill>
                            <a:srgbClr val="292929"/>
                          </a:solidFill>
                          <a:latin typeface="Aparajita" panose="02020603050405020304" pitchFamily="18" charset="0"/>
                          <a:cs typeface="Aparajita" panose="02020603050405020304" pitchFamily="18" charset="0"/>
                        </a:rPr>
                        <a:t>Warranty</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96850">
                        <a:lnSpc>
                          <a:spcPts val="869"/>
                        </a:lnSpc>
                        <a:spcBef>
                          <a:spcPts val="395"/>
                        </a:spcBef>
                      </a:pPr>
                      <a:r>
                        <a:rPr sz="1000" dirty="0">
                          <a:solidFill>
                            <a:srgbClr val="292929"/>
                          </a:solidFill>
                          <a:latin typeface="Aparajita" panose="02020603050405020304" pitchFamily="18" charset="0"/>
                          <a:cs typeface="Aparajita" panose="02020603050405020304" pitchFamily="18" charset="0"/>
                        </a:rPr>
                        <a:t>3</a:t>
                      </a:r>
                      <a:r>
                        <a:rPr sz="1000" spc="-30"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Years</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79070">
                        <a:lnSpc>
                          <a:spcPts val="869"/>
                        </a:lnSpc>
                        <a:spcBef>
                          <a:spcPts val="395"/>
                        </a:spcBef>
                      </a:pPr>
                      <a:r>
                        <a:rPr sz="1000" spc="-50" dirty="0">
                          <a:solidFill>
                            <a:srgbClr val="292929"/>
                          </a:solidFill>
                          <a:latin typeface="Aparajita" panose="02020603050405020304" pitchFamily="18" charset="0"/>
                          <a:cs typeface="Aparajita" panose="02020603050405020304" pitchFamily="18" charset="0"/>
                        </a:rPr>
                        <a:t>●</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ts val="869"/>
                        </a:lnSpc>
                        <a:spcBef>
                          <a:spcPts val="39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62890">
                        <a:lnSpc>
                          <a:spcPts val="869"/>
                        </a:lnSpc>
                        <a:spcBef>
                          <a:spcPts val="395"/>
                        </a:spcBef>
                      </a:pPr>
                      <a:r>
                        <a:rPr sz="1000" spc="-50" dirty="0">
                          <a:solidFill>
                            <a:srgbClr val="292929"/>
                          </a:solidFill>
                          <a:latin typeface="Aparajita" panose="02020603050405020304" pitchFamily="18" charset="0"/>
                          <a:cs typeface="Aparajita" panose="02020603050405020304" pitchFamily="18" charset="0"/>
                        </a:rPr>
                        <a:t>●</a:t>
                      </a:r>
                      <a:endParaRPr sz="1000" dirty="0">
                        <a:latin typeface="Aparajita" panose="02020603050405020304" pitchFamily="18" charset="0"/>
                        <a:cs typeface="Aparajita" panose="02020603050405020304" pitchFamily="18" charset="0"/>
                      </a:endParaRPr>
                    </a:p>
                  </a:txBody>
                  <a:tcPr marL="0" marR="0" marT="50165" marB="0"/>
                </a:tc>
                <a:extLst>
                  <a:ext uri="{0D108BD9-81ED-4DB2-BD59-A6C34878D82A}">
                    <a16:rowId xmlns:a16="http://schemas.microsoft.com/office/drawing/2014/main" val="10013"/>
                  </a:ext>
                </a:extLst>
              </a:tr>
            </a:tbl>
          </a:graphicData>
        </a:graphic>
      </p:graphicFrame>
      <p:graphicFrame>
        <p:nvGraphicFramePr>
          <p:cNvPr id="7" name="object 4">
            <a:extLst>
              <a:ext uri="{FF2B5EF4-FFF2-40B4-BE49-F238E27FC236}">
                <a16:creationId xmlns:a16="http://schemas.microsoft.com/office/drawing/2014/main" id="{1BB8BF5C-8E68-3C3D-17E4-F5D2AC9908C8}"/>
              </a:ext>
            </a:extLst>
          </p:cNvPr>
          <p:cNvGraphicFramePr>
            <a:graphicFrameLocks noGrp="1"/>
          </p:cNvGraphicFramePr>
          <p:nvPr>
            <p:extLst>
              <p:ext uri="{D42A27DB-BD31-4B8C-83A1-F6EECF244321}">
                <p14:modId xmlns:p14="http://schemas.microsoft.com/office/powerpoint/2010/main" val="1048852020"/>
              </p:ext>
            </p:extLst>
          </p:nvPr>
        </p:nvGraphicFramePr>
        <p:xfrm>
          <a:off x="860055" y="6332843"/>
          <a:ext cx="6521448" cy="3138803"/>
        </p:xfrm>
        <a:graphic>
          <a:graphicData uri="http://schemas.openxmlformats.org/drawingml/2006/table">
            <a:tbl>
              <a:tblPr firstRow="1" bandRow="1">
                <a:tableStyleId>{9D7B26C5-4107-4FEC-AEDC-1716B250A1EF}</a:tableStyleId>
              </a:tblPr>
              <a:tblGrid>
                <a:gridCol w="1302385">
                  <a:extLst>
                    <a:ext uri="{9D8B030D-6E8A-4147-A177-3AD203B41FA5}">
                      <a16:colId xmlns:a16="http://schemas.microsoft.com/office/drawing/2014/main" val="20000"/>
                    </a:ext>
                  </a:extLst>
                </a:gridCol>
                <a:gridCol w="1264919">
                  <a:extLst>
                    <a:ext uri="{9D8B030D-6E8A-4147-A177-3AD203B41FA5}">
                      <a16:colId xmlns:a16="http://schemas.microsoft.com/office/drawing/2014/main" val="20001"/>
                    </a:ext>
                  </a:extLst>
                </a:gridCol>
                <a:gridCol w="1129029">
                  <a:extLst>
                    <a:ext uri="{9D8B030D-6E8A-4147-A177-3AD203B41FA5}">
                      <a16:colId xmlns:a16="http://schemas.microsoft.com/office/drawing/2014/main" val="20002"/>
                    </a:ext>
                  </a:extLst>
                </a:gridCol>
                <a:gridCol w="1279525">
                  <a:extLst>
                    <a:ext uri="{9D8B030D-6E8A-4147-A177-3AD203B41FA5}">
                      <a16:colId xmlns:a16="http://schemas.microsoft.com/office/drawing/2014/main" val="20003"/>
                    </a:ext>
                  </a:extLst>
                </a:gridCol>
                <a:gridCol w="1545590">
                  <a:extLst>
                    <a:ext uri="{9D8B030D-6E8A-4147-A177-3AD203B41FA5}">
                      <a16:colId xmlns:a16="http://schemas.microsoft.com/office/drawing/2014/main" val="20004"/>
                    </a:ext>
                  </a:extLst>
                </a:gridCol>
              </a:tblGrid>
              <a:tr h="187325">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ts val="900"/>
                        </a:lnSpc>
                      </a:pPr>
                      <a:endParaRPr lang="en-US" sz="1050" b="1" spc="-10" dirty="0">
                        <a:solidFill>
                          <a:schemeClr val="accent1"/>
                        </a:solidFill>
                        <a:latin typeface="Aparajita" panose="02020603050405020304" pitchFamily="18" charset="0"/>
                        <a:cs typeface="Aparajita" panose="02020603050405020304" pitchFamily="18" charset="0"/>
                      </a:endParaRPr>
                    </a:p>
                    <a:p>
                      <a:pPr>
                        <a:lnSpc>
                          <a:spcPts val="900"/>
                        </a:lnSpc>
                      </a:pPr>
                      <a:r>
                        <a:rPr sz="1050" b="1" spc="-10" dirty="0">
                          <a:solidFill>
                            <a:schemeClr val="accent1"/>
                          </a:solidFill>
                          <a:latin typeface="Aparajita" panose="02020603050405020304" pitchFamily="18" charset="0"/>
                          <a:cs typeface="Aparajita" panose="02020603050405020304" pitchFamily="18" charset="0"/>
                        </a:rPr>
                        <a:t>Battery</a:t>
                      </a:r>
                      <a:r>
                        <a:rPr sz="1050" b="1" spc="10" dirty="0">
                          <a:solidFill>
                            <a:schemeClr val="accent1"/>
                          </a:solidFill>
                          <a:latin typeface="Aparajita" panose="02020603050405020304" pitchFamily="18" charset="0"/>
                          <a:cs typeface="Aparajita" panose="02020603050405020304" pitchFamily="18" charset="0"/>
                        </a:rPr>
                        <a:t> </a:t>
                      </a:r>
                      <a:r>
                        <a:rPr sz="1050" b="1" spc="-20" dirty="0">
                          <a:solidFill>
                            <a:schemeClr val="accent1"/>
                          </a:solidFill>
                          <a:latin typeface="Aparajita" panose="02020603050405020304" pitchFamily="18" charset="0"/>
                          <a:cs typeface="Aparajita" panose="02020603050405020304" pitchFamily="18" charset="0"/>
                        </a:rPr>
                        <a:t>Spec</a:t>
                      </a:r>
                      <a:endParaRPr sz="1050" dirty="0">
                        <a:solidFill>
                          <a:schemeClr val="accent1"/>
                        </a:solidFill>
                        <a:latin typeface="Aparajita" panose="02020603050405020304" pitchFamily="18" charset="0"/>
                        <a:cs typeface="Aparajita" panose="02020603050405020304" pitchFamily="18" charset="0"/>
                      </a:endParaRPr>
                    </a:p>
                  </a:txBody>
                  <a:tcPr marL="0" marR="0" marT="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36525">
                        <a:lnSpc>
                          <a:spcPts val="900"/>
                        </a:lnSpc>
                      </a:pPr>
                      <a:endParaRPr lang="en-US" sz="1050" b="1" spc="-10" dirty="0">
                        <a:solidFill>
                          <a:schemeClr val="accent1"/>
                        </a:solidFill>
                        <a:latin typeface="Aparajita" panose="02020603050405020304" pitchFamily="18" charset="0"/>
                        <a:cs typeface="Aparajita" panose="02020603050405020304" pitchFamily="18" charset="0"/>
                      </a:endParaRPr>
                    </a:p>
                    <a:p>
                      <a:pPr marL="136525">
                        <a:lnSpc>
                          <a:spcPts val="900"/>
                        </a:lnSpc>
                      </a:pPr>
                      <a:r>
                        <a:rPr lang="en-US" sz="1050" b="1" spc="-10" dirty="0">
                          <a:solidFill>
                            <a:schemeClr val="accent1"/>
                          </a:solidFill>
                          <a:latin typeface="Aparajita" panose="02020603050405020304" pitchFamily="18" charset="0"/>
                          <a:cs typeface="Aparajita" panose="02020603050405020304" pitchFamily="18" charset="0"/>
                        </a:rPr>
                        <a:t>R</a:t>
                      </a:r>
                      <a:r>
                        <a:rPr sz="1050" b="1" spc="-10" dirty="0">
                          <a:solidFill>
                            <a:schemeClr val="accent1"/>
                          </a:solidFill>
                          <a:latin typeface="Aparajita" panose="02020603050405020304" pitchFamily="18" charset="0"/>
                          <a:cs typeface="Aparajita" panose="02020603050405020304" pitchFamily="18" charset="0"/>
                        </a:rPr>
                        <a:t>1260</a:t>
                      </a:r>
                      <a:endParaRPr sz="1050" dirty="0">
                        <a:solidFill>
                          <a:schemeClr val="accent1"/>
                        </a:solidFill>
                        <a:latin typeface="Aparajita" panose="02020603050405020304" pitchFamily="18" charset="0"/>
                        <a:cs typeface="Aparajita" panose="02020603050405020304" pitchFamily="18" charset="0"/>
                      </a:endParaRPr>
                    </a:p>
                  </a:txBody>
                  <a:tcPr marL="0" marR="0" marT="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51130">
                        <a:lnSpc>
                          <a:spcPts val="900"/>
                        </a:lnSpc>
                      </a:pPr>
                      <a:endParaRPr lang="en-US" sz="1050" b="1" spc="-10" dirty="0">
                        <a:solidFill>
                          <a:schemeClr val="accent1"/>
                        </a:solidFill>
                        <a:latin typeface="Aparajita" panose="02020603050405020304" pitchFamily="18" charset="0"/>
                        <a:cs typeface="Aparajita" panose="02020603050405020304" pitchFamily="18" charset="0"/>
                      </a:endParaRPr>
                    </a:p>
                    <a:p>
                      <a:pPr marL="151130">
                        <a:lnSpc>
                          <a:spcPts val="900"/>
                        </a:lnSpc>
                      </a:pPr>
                      <a:r>
                        <a:rPr lang="en-US" sz="1050" b="1" spc="-10" dirty="0">
                          <a:solidFill>
                            <a:schemeClr val="accent1"/>
                          </a:solidFill>
                          <a:latin typeface="Aparajita" panose="02020603050405020304" pitchFamily="18" charset="0"/>
                          <a:cs typeface="Aparajita" panose="02020603050405020304" pitchFamily="18" charset="0"/>
                        </a:rPr>
                        <a:t>R</a:t>
                      </a:r>
                      <a:r>
                        <a:rPr sz="1050" b="1" spc="-10" dirty="0">
                          <a:solidFill>
                            <a:schemeClr val="accent1"/>
                          </a:solidFill>
                          <a:latin typeface="Aparajita" panose="02020603050405020304" pitchFamily="18" charset="0"/>
                          <a:cs typeface="Aparajita" panose="02020603050405020304" pitchFamily="18" charset="0"/>
                        </a:rPr>
                        <a:t>1290</a:t>
                      </a:r>
                      <a:endParaRPr sz="1050" dirty="0">
                        <a:solidFill>
                          <a:schemeClr val="accent1"/>
                        </a:solidFill>
                        <a:latin typeface="Aparajita" panose="02020603050405020304" pitchFamily="18" charset="0"/>
                        <a:cs typeface="Aparajita" panose="02020603050405020304" pitchFamily="18" charset="0"/>
                      </a:endParaRPr>
                    </a:p>
                  </a:txBody>
                  <a:tcPr marL="0" marR="0" marT="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301625">
                        <a:lnSpc>
                          <a:spcPts val="900"/>
                        </a:lnSpc>
                      </a:pPr>
                      <a:endParaRPr lang="en-US" sz="1050" b="1" spc="-10" dirty="0">
                        <a:solidFill>
                          <a:schemeClr val="accent1"/>
                        </a:solidFill>
                        <a:latin typeface="Aparajita" panose="02020603050405020304" pitchFamily="18" charset="0"/>
                        <a:cs typeface="Aparajita" panose="02020603050405020304" pitchFamily="18" charset="0"/>
                      </a:endParaRPr>
                    </a:p>
                    <a:p>
                      <a:pPr marL="301625">
                        <a:lnSpc>
                          <a:spcPts val="900"/>
                        </a:lnSpc>
                      </a:pPr>
                      <a:r>
                        <a:rPr lang="en-US" sz="1050" b="1" spc="-10" dirty="0">
                          <a:solidFill>
                            <a:schemeClr val="accent1"/>
                          </a:solidFill>
                          <a:latin typeface="Aparajita" panose="02020603050405020304" pitchFamily="18" charset="0"/>
                          <a:cs typeface="Aparajita" panose="02020603050405020304" pitchFamily="18" charset="0"/>
                        </a:rPr>
                        <a:t>R</a:t>
                      </a:r>
                      <a:r>
                        <a:rPr sz="1050" b="1" spc="-10" dirty="0">
                          <a:solidFill>
                            <a:schemeClr val="accent1"/>
                          </a:solidFill>
                          <a:latin typeface="Aparajita" panose="02020603050405020304" pitchFamily="18" charset="0"/>
                          <a:cs typeface="Aparajita" panose="02020603050405020304" pitchFamily="18" charset="0"/>
                        </a:rPr>
                        <a:t>2460</a:t>
                      </a:r>
                      <a:endParaRPr sz="1050" dirty="0">
                        <a:solidFill>
                          <a:schemeClr val="accent1"/>
                        </a:solidFill>
                        <a:latin typeface="Aparajita" panose="02020603050405020304" pitchFamily="18" charset="0"/>
                        <a:cs typeface="Aparajita" panose="02020603050405020304" pitchFamily="18" charset="0"/>
                      </a:endParaRPr>
                    </a:p>
                  </a:txBody>
                  <a:tcPr marL="0" marR="0" marT="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301625">
                        <a:lnSpc>
                          <a:spcPts val="900"/>
                        </a:lnSpc>
                      </a:pPr>
                      <a:endParaRPr lang="en-US" sz="1050" b="1" spc="-10" dirty="0">
                        <a:solidFill>
                          <a:schemeClr val="accent1"/>
                        </a:solidFill>
                        <a:latin typeface="Aparajita" panose="02020603050405020304" pitchFamily="18" charset="0"/>
                        <a:cs typeface="Aparajita" panose="02020603050405020304" pitchFamily="18" charset="0"/>
                      </a:endParaRPr>
                    </a:p>
                    <a:p>
                      <a:pPr marL="301625">
                        <a:lnSpc>
                          <a:spcPts val="900"/>
                        </a:lnSpc>
                      </a:pPr>
                      <a:r>
                        <a:rPr lang="en-US" sz="1050" b="1" spc="-10">
                          <a:solidFill>
                            <a:schemeClr val="accent1"/>
                          </a:solidFill>
                          <a:latin typeface="Aparajita" panose="02020603050405020304" pitchFamily="18" charset="0"/>
                          <a:cs typeface="Aparajita" panose="02020603050405020304" pitchFamily="18" charset="0"/>
                        </a:rPr>
                        <a:t>R</a:t>
                      </a:r>
                      <a:r>
                        <a:rPr sz="1050" b="1" spc="-10">
                          <a:solidFill>
                            <a:schemeClr val="accent1"/>
                          </a:solidFill>
                          <a:latin typeface="Aparajita" panose="02020603050405020304" pitchFamily="18" charset="0"/>
                          <a:cs typeface="Aparajita" panose="02020603050405020304" pitchFamily="18" charset="0"/>
                        </a:rPr>
                        <a:t>2490</a:t>
                      </a:r>
                      <a:endParaRPr sz="1050" dirty="0">
                        <a:solidFill>
                          <a:schemeClr val="accent1"/>
                        </a:solidFill>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0000"/>
                  </a:ext>
                </a:extLst>
              </a:tr>
              <a:tr h="211454">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265"/>
                        </a:spcBef>
                      </a:pPr>
                      <a:r>
                        <a:rPr sz="1000" dirty="0">
                          <a:solidFill>
                            <a:srgbClr val="292929"/>
                          </a:solidFill>
                          <a:latin typeface="Aparajita" panose="02020603050405020304" pitchFamily="18" charset="0"/>
                          <a:cs typeface="Aparajita" panose="02020603050405020304" pitchFamily="18" charset="0"/>
                        </a:rPr>
                        <a:t>Battery</a:t>
                      </a:r>
                      <a:r>
                        <a:rPr sz="1000" spc="-5"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Cell</a:t>
                      </a:r>
                      <a:endParaRPr sz="1000" dirty="0">
                        <a:latin typeface="Aparajita" panose="02020603050405020304" pitchFamily="18" charset="0"/>
                        <a:cs typeface="Aparajita" panose="02020603050405020304" pitchFamily="18" charset="0"/>
                      </a:endParaRPr>
                    </a:p>
                  </a:txBody>
                  <a:tcPr marL="0" marR="0" marT="3365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36525">
                        <a:lnSpc>
                          <a:spcPct val="100000"/>
                        </a:lnSpc>
                        <a:spcBef>
                          <a:spcPts val="265"/>
                        </a:spcBef>
                      </a:pPr>
                      <a:r>
                        <a:rPr sz="1000" dirty="0">
                          <a:solidFill>
                            <a:srgbClr val="292929"/>
                          </a:solidFill>
                          <a:latin typeface="Aparajita" panose="02020603050405020304" pitchFamily="18" charset="0"/>
                          <a:cs typeface="Aparajita" panose="02020603050405020304" pitchFamily="18" charset="0"/>
                        </a:rPr>
                        <a:t>15000mA 3.2V</a:t>
                      </a:r>
                      <a:r>
                        <a:rPr sz="1000" spc="5"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32140</a:t>
                      </a:r>
                      <a:endParaRPr sz="1000">
                        <a:latin typeface="Aparajita" panose="02020603050405020304" pitchFamily="18" charset="0"/>
                        <a:cs typeface="Aparajita" panose="02020603050405020304" pitchFamily="18" charset="0"/>
                      </a:endParaRPr>
                    </a:p>
                  </a:txBody>
                  <a:tcPr marL="0" marR="0" marT="3365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51130">
                        <a:lnSpc>
                          <a:spcPct val="100000"/>
                        </a:lnSpc>
                        <a:spcBef>
                          <a:spcPts val="26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3365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301625">
                        <a:lnSpc>
                          <a:spcPct val="100000"/>
                        </a:lnSpc>
                        <a:spcBef>
                          <a:spcPts val="265"/>
                        </a:spcBef>
                      </a:pPr>
                      <a:r>
                        <a:rPr sz="1000" spc="-50" dirty="0">
                          <a:solidFill>
                            <a:srgbClr val="292929"/>
                          </a:solidFill>
                          <a:latin typeface="Aparajita" panose="02020603050405020304" pitchFamily="18" charset="0"/>
                          <a:cs typeface="Aparajita" panose="02020603050405020304" pitchFamily="18" charset="0"/>
                        </a:rPr>
                        <a:t>●</a:t>
                      </a:r>
                      <a:endParaRPr sz="1000">
                        <a:latin typeface="Aparajita" panose="02020603050405020304" pitchFamily="18" charset="0"/>
                        <a:cs typeface="Aparajita" panose="02020603050405020304" pitchFamily="18" charset="0"/>
                      </a:endParaRPr>
                    </a:p>
                  </a:txBody>
                  <a:tcPr marL="0" marR="0" marT="3365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301625">
                        <a:lnSpc>
                          <a:spcPct val="100000"/>
                        </a:lnSpc>
                        <a:spcBef>
                          <a:spcPts val="265"/>
                        </a:spcBef>
                      </a:pPr>
                      <a:r>
                        <a:rPr sz="1000" spc="-50" dirty="0">
                          <a:solidFill>
                            <a:srgbClr val="292929"/>
                          </a:solidFill>
                          <a:latin typeface="Aparajita" panose="02020603050405020304" pitchFamily="18" charset="0"/>
                          <a:cs typeface="Aparajita" panose="02020603050405020304" pitchFamily="18" charset="0"/>
                        </a:rPr>
                        <a:t>●</a:t>
                      </a:r>
                      <a:endParaRPr sz="1000" dirty="0">
                        <a:latin typeface="Aparajita" panose="02020603050405020304" pitchFamily="18" charset="0"/>
                        <a:cs typeface="Aparajita" panose="02020603050405020304" pitchFamily="18" charset="0"/>
                      </a:endParaRPr>
                    </a:p>
                  </a:txBody>
                  <a:tcPr marL="0" marR="0" marT="33655" marB="0"/>
                </a:tc>
                <a:extLst>
                  <a:ext uri="{0D108BD9-81ED-4DB2-BD59-A6C34878D82A}">
                    <a16:rowId xmlns:a16="http://schemas.microsoft.com/office/drawing/2014/main" val="10001"/>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Nominal</a:t>
                      </a:r>
                      <a:r>
                        <a:rPr sz="1000" spc="-5"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Capacity</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36525">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12.8V</a:t>
                      </a:r>
                      <a:r>
                        <a:rPr sz="1000" spc="-25"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60AH</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51130">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12.8V</a:t>
                      </a:r>
                      <a:r>
                        <a:rPr sz="1000" spc="-25"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90AH</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301625">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25.6V</a:t>
                      </a:r>
                      <a:r>
                        <a:rPr sz="1000" spc="-25"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60AH</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301625">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25.6V</a:t>
                      </a:r>
                      <a:r>
                        <a:rPr sz="1000" spc="-25"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90AH</a:t>
                      </a:r>
                      <a:endParaRPr sz="1000">
                        <a:latin typeface="Aparajita" panose="02020603050405020304" pitchFamily="18" charset="0"/>
                        <a:cs typeface="Aparajita" panose="02020603050405020304" pitchFamily="18" charset="0"/>
                      </a:endParaRPr>
                    </a:p>
                  </a:txBody>
                  <a:tcPr marL="0" marR="0" marT="50165" marB="0"/>
                </a:tc>
                <a:extLst>
                  <a:ext uri="{0D108BD9-81ED-4DB2-BD59-A6C34878D82A}">
                    <a16:rowId xmlns:a16="http://schemas.microsoft.com/office/drawing/2014/main" val="10002"/>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Battery</a:t>
                      </a:r>
                      <a:r>
                        <a:rPr sz="1000" spc="20" dirty="0">
                          <a:solidFill>
                            <a:srgbClr val="292929"/>
                          </a:solidFill>
                          <a:latin typeface="Aparajita" panose="02020603050405020304" pitchFamily="18" charset="0"/>
                          <a:cs typeface="Aparajita" panose="02020603050405020304" pitchFamily="18" charset="0"/>
                        </a:rPr>
                        <a:t> </a:t>
                      </a:r>
                      <a:r>
                        <a:rPr sz="1000" dirty="0">
                          <a:solidFill>
                            <a:srgbClr val="292929"/>
                          </a:solidFill>
                          <a:latin typeface="Aparajita" panose="02020603050405020304" pitchFamily="18" charset="0"/>
                          <a:cs typeface="Aparajita" panose="02020603050405020304" pitchFamily="18" charset="0"/>
                        </a:rPr>
                        <a:t>Cell</a:t>
                      </a:r>
                      <a:r>
                        <a:rPr sz="1000" spc="20"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Quantity</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36525">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16</a:t>
                      </a:r>
                      <a:r>
                        <a:rPr sz="1000" spc="-25"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pieces</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51130">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24</a:t>
                      </a:r>
                      <a:r>
                        <a:rPr sz="1000" spc="-25"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pieces</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301625">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32</a:t>
                      </a:r>
                      <a:r>
                        <a:rPr sz="1000" spc="-25"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pieces</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301625">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40</a:t>
                      </a:r>
                      <a:r>
                        <a:rPr sz="1000" spc="-25"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pieces</a:t>
                      </a:r>
                      <a:endParaRPr sz="1000">
                        <a:latin typeface="Aparajita" panose="02020603050405020304" pitchFamily="18" charset="0"/>
                        <a:cs typeface="Aparajita" panose="02020603050405020304" pitchFamily="18" charset="0"/>
                      </a:endParaRPr>
                    </a:p>
                  </a:txBody>
                  <a:tcPr marL="0" marR="0" marT="50165" marB="0"/>
                </a:tc>
                <a:extLst>
                  <a:ext uri="{0D108BD9-81ED-4DB2-BD59-A6C34878D82A}">
                    <a16:rowId xmlns:a16="http://schemas.microsoft.com/office/drawing/2014/main" val="10003"/>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Array</a:t>
                      </a:r>
                      <a:r>
                        <a:rPr sz="1000" spc="-30"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Mode</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36525">
                        <a:lnSpc>
                          <a:spcPct val="100000"/>
                        </a:lnSpc>
                        <a:spcBef>
                          <a:spcPts val="395"/>
                        </a:spcBef>
                      </a:pPr>
                      <a:r>
                        <a:rPr sz="1000" spc="-20" dirty="0">
                          <a:solidFill>
                            <a:srgbClr val="292929"/>
                          </a:solidFill>
                          <a:latin typeface="Aparajita" panose="02020603050405020304" pitchFamily="18" charset="0"/>
                          <a:cs typeface="Aparajita" panose="02020603050405020304" pitchFamily="18" charset="0"/>
                        </a:rPr>
                        <a:t>4P4S</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51130">
                        <a:lnSpc>
                          <a:spcPct val="100000"/>
                        </a:lnSpc>
                        <a:spcBef>
                          <a:spcPts val="395"/>
                        </a:spcBef>
                      </a:pPr>
                      <a:r>
                        <a:rPr sz="1000" spc="-20" dirty="0">
                          <a:solidFill>
                            <a:srgbClr val="292929"/>
                          </a:solidFill>
                          <a:latin typeface="Aparajita" panose="02020603050405020304" pitchFamily="18" charset="0"/>
                          <a:cs typeface="Aparajita" panose="02020603050405020304" pitchFamily="18" charset="0"/>
                        </a:rPr>
                        <a:t>6P4S</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301625">
                        <a:lnSpc>
                          <a:spcPct val="100000"/>
                        </a:lnSpc>
                        <a:spcBef>
                          <a:spcPts val="395"/>
                        </a:spcBef>
                      </a:pPr>
                      <a:r>
                        <a:rPr sz="1000" spc="-20" dirty="0">
                          <a:solidFill>
                            <a:srgbClr val="292929"/>
                          </a:solidFill>
                          <a:latin typeface="Aparajita" panose="02020603050405020304" pitchFamily="18" charset="0"/>
                          <a:cs typeface="Aparajita" panose="02020603050405020304" pitchFamily="18" charset="0"/>
                        </a:rPr>
                        <a:t>4P8S</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301625">
                        <a:lnSpc>
                          <a:spcPct val="100000"/>
                        </a:lnSpc>
                        <a:spcBef>
                          <a:spcPts val="395"/>
                        </a:spcBef>
                      </a:pPr>
                      <a:r>
                        <a:rPr sz="1000" spc="-20" dirty="0">
                          <a:solidFill>
                            <a:srgbClr val="292929"/>
                          </a:solidFill>
                          <a:latin typeface="Aparajita" panose="02020603050405020304" pitchFamily="18" charset="0"/>
                          <a:cs typeface="Aparajita" panose="02020603050405020304" pitchFamily="18" charset="0"/>
                        </a:rPr>
                        <a:t>5P8S</a:t>
                      </a:r>
                      <a:endParaRPr sz="1000">
                        <a:latin typeface="Aparajita" panose="02020603050405020304" pitchFamily="18" charset="0"/>
                        <a:cs typeface="Aparajita" panose="02020603050405020304" pitchFamily="18" charset="0"/>
                      </a:endParaRPr>
                    </a:p>
                  </a:txBody>
                  <a:tcPr marL="0" marR="0" marT="50165" marB="0"/>
                </a:tc>
                <a:extLst>
                  <a:ext uri="{0D108BD9-81ED-4DB2-BD59-A6C34878D82A}">
                    <a16:rowId xmlns:a16="http://schemas.microsoft.com/office/drawing/2014/main" val="10004"/>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Dimension</a:t>
                      </a:r>
                      <a:r>
                        <a:rPr sz="1000" spc="-10" dirty="0">
                          <a:solidFill>
                            <a:srgbClr val="292929"/>
                          </a:solidFill>
                          <a:latin typeface="Aparajita" panose="02020603050405020304" pitchFamily="18" charset="0"/>
                          <a:cs typeface="Aparajita" panose="02020603050405020304" pitchFamily="18" charset="0"/>
                        </a:rPr>
                        <a:t> </a:t>
                      </a:r>
                      <a:r>
                        <a:rPr sz="1000" spc="-114" dirty="0">
                          <a:solidFill>
                            <a:srgbClr val="292929"/>
                          </a:solidFill>
                          <a:latin typeface="Aparajita" panose="02020603050405020304" pitchFamily="18" charset="0"/>
                          <a:cs typeface="Aparajita" panose="02020603050405020304" pitchFamily="18" charset="0"/>
                        </a:rPr>
                        <a:t>(</a:t>
                      </a:r>
                      <a:r>
                        <a:rPr sz="1000" spc="-5"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L*Dia)</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36525">
                        <a:lnSpc>
                          <a:spcPct val="100000"/>
                        </a:lnSpc>
                        <a:spcBef>
                          <a:spcPts val="395"/>
                        </a:spcBef>
                      </a:pPr>
                      <a:r>
                        <a:rPr sz="1000" spc="-10" dirty="0">
                          <a:solidFill>
                            <a:srgbClr val="292929"/>
                          </a:solidFill>
                          <a:latin typeface="Aparajita" panose="02020603050405020304" pitchFamily="18" charset="0"/>
                          <a:cs typeface="Aparajita" panose="02020603050405020304" pitchFamily="18" charset="0"/>
                        </a:rPr>
                        <a:t>L</a:t>
                      </a:r>
                      <a:r>
                        <a:rPr lang="en-US" sz="1000" spc="-10" dirty="0">
                          <a:solidFill>
                            <a:srgbClr val="292929"/>
                          </a:solidFill>
                          <a:latin typeface="Aparajita" panose="02020603050405020304" pitchFamily="18" charset="0"/>
                          <a:cs typeface="Aparajita" panose="02020603050405020304" pitchFamily="18" charset="0"/>
                        </a:rPr>
                        <a:t>13.38”</a:t>
                      </a:r>
                      <a:r>
                        <a:rPr sz="1000" spc="-10" dirty="0">
                          <a:solidFill>
                            <a:srgbClr val="292929"/>
                          </a:solidFill>
                          <a:latin typeface="Aparajita" panose="02020603050405020304" pitchFamily="18" charset="0"/>
                          <a:cs typeface="Aparajita" panose="02020603050405020304" pitchFamily="18" charset="0"/>
                        </a:rPr>
                        <a:t>*D</a:t>
                      </a:r>
                      <a:r>
                        <a:rPr lang="en-US" sz="1000" spc="-10" dirty="0">
                          <a:solidFill>
                            <a:srgbClr val="292929"/>
                          </a:solidFill>
                          <a:latin typeface="Aparajita" panose="02020603050405020304" pitchFamily="18" charset="0"/>
                          <a:cs typeface="Aparajita" panose="02020603050405020304" pitchFamily="18" charset="0"/>
                        </a:rPr>
                        <a:t>5.90”</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51130">
                        <a:lnSpc>
                          <a:spcPct val="100000"/>
                        </a:lnSpc>
                        <a:spcBef>
                          <a:spcPts val="395"/>
                        </a:spcBef>
                      </a:pPr>
                      <a:r>
                        <a:rPr sz="1000" spc="-10" dirty="0">
                          <a:solidFill>
                            <a:srgbClr val="292929"/>
                          </a:solidFill>
                          <a:latin typeface="Aparajita" panose="02020603050405020304" pitchFamily="18" charset="0"/>
                          <a:cs typeface="Aparajita" panose="02020603050405020304" pitchFamily="18" charset="0"/>
                        </a:rPr>
                        <a:t>L</a:t>
                      </a:r>
                      <a:r>
                        <a:rPr lang="en-US" sz="1000" spc="-10" dirty="0">
                          <a:solidFill>
                            <a:srgbClr val="292929"/>
                          </a:solidFill>
                          <a:latin typeface="Aparajita" panose="02020603050405020304" pitchFamily="18" charset="0"/>
                          <a:cs typeface="Aparajita" panose="02020603050405020304" pitchFamily="18" charset="0"/>
                        </a:rPr>
                        <a:t>24.40”</a:t>
                      </a:r>
                      <a:r>
                        <a:rPr sz="1000" spc="-10" dirty="0">
                          <a:solidFill>
                            <a:srgbClr val="292929"/>
                          </a:solidFill>
                          <a:latin typeface="Aparajita" panose="02020603050405020304" pitchFamily="18" charset="0"/>
                          <a:cs typeface="Aparajita" panose="02020603050405020304" pitchFamily="18" charset="0"/>
                        </a:rPr>
                        <a:t>*D</a:t>
                      </a:r>
                      <a:r>
                        <a:rPr lang="en-US" sz="1000" spc="-10" dirty="0">
                          <a:solidFill>
                            <a:srgbClr val="292929"/>
                          </a:solidFill>
                          <a:latin typeface="Aparajita" panose="02020603050405020304" pitchFamily="18" charset="0"/>
                          <a:cs typeface="Aparajita" panose="02020603050405020304" pitchFamily="18" charset="0"/>
                        </a:rPr>
                        <a:t>5.90”</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301625">
                        <a:lnSpc>
                          <a:spcPct val="100000"/>
                        </a:lnSpc>
                        <a:spcBef>
                          <a:spcPts val="395"/>
                        </a:spcBef>
                      </a:pPr>
                      <a:r>
                        <a:rPr sz="1000" spc="-10" dirty="0">
                          <a:solidFill>
                            <a:srgbClr val="292929"/>
                          </a:solidFill>
                          <a:latin typeface="Aparajita" panose="02020603050405020304" pitchFamily="18" charset="0"/>
                          <a:cs typeface="Aparajita" panose="02020603050405020304" pitchFamily="18" charset="0"/>
                        </a:rPr>
                        <a:t>L</a:t>
                      </a:r>
                      <a:r>
                        <a:rPr lang="en-US" sz="1000" spc="-10" dirty="0">
                          <a:solidFill>
                            <a:srgbClr val="292929"/>
                          </a:solidFill>
                          <a:latin typeface="Aparajita" panose="02020603050405020304" pitchFamily="18" charset="0"/>
                          <a:cs typeface="Aparajita" panose="02020603050405020304" pitchFamily="18" charset="0"/>
                        </a:rPr>
                        <a:t>24.40”</a:t>
                      </a:r>
                      <a:r>
                        <a:rPr sz="1000" spc="-10" dirty="0">
                          <a:solidFill>
                            <a:srgbClr val="292929"/>
                          </a:solidFill>
                          <a:latin typeface="Aparajita" panose="02020603050405020304" pitchFamily="18" charset="0"/>
                          <a:cs typeface="Aparajita" panose="02020603050405020304" pitchFamily="18" charset="0"/>
                        </a:rPr>
                        <a:t>*D</a:t>
                      </a:r>
                      <a:r>
                        <a:rPr lang="en-US" sz="1000" spc="-10" dirty="0">
                          <a:solidFill>
                            <a:srgbClr val="292929"/>
                          </a:solidFill>
                          <a:latin typeface="Aparajita" panose="02020603050405020304" pitchFamily="18" charset="0"/>
                          <a:cs typeface="Aparajita" panose="02020603050405020304" pitchFamily="18" charset="0"/>
                        </a:rPr>
                        <a:t>5.95”</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301625">
                        <a:lnSpc>
                          <a:spcPct val="100000"/>
                        </a:lnSpc>
                        <a:spcBef>
                          <a:spcPts val="395"/>
                        </a:spcBef>
                      </a:pPr>
                      <a:r>
                        <a:rPr sz="1000" spc="-10" dirty="0">
                          <a:solidFill>
                            <a:srgbClr val="292929"/>
                          </a:solidFill>
                          <a:latin typeface="Aparajita" panose="02020603050405020304" pitchFamily="18" charset="0"/>
                          <a:cs typeface="Aparajita" panose="02020603050405020304" pitchFamily="18" charset="0"/>
                        </a:rPr>
                        <a:t>L</a:t>
                      </a:r>
                      <a:r>
                        <a:rPr lang="en-US" sz="1000" spc="-10" dirty="0">
                          <a:solidFill>
                            <a:srgbClr val="292929"/>
                          </a:solidFill>
                          <a:latin typeface="Aparajita" panose="02020603050405020304" pitchFamily="18" charset="0"/>
                          <a:cs typeface="Aparajita" panose="02020603050405020304" pitchFamily="18" charset="0"/>
                        </a:rPr>
                        <a:t>47.24”</a:t>
                      </a:r>
                      <a:r>
                        <a:rPr sz="1000" spc="-10" dirty="0">
                          <a:solidFill>
                            <a:srgbClr val="292929"/>
                          </a:solidFill>
                          <a:latin typeface="Aparajita" panose="02020603050405020304" pitchFamily="18" charset="0"/>
                          <a:cs typeface="Aparajita" panose="02020603050405020304" pitchFamily="18" charset="0"/>
                        </a:rPr>
                        <a:t>*D</a:t>
                      </a:r>
                      <a:r>
                        <a:rPr lang="en-US" sz="1000" spc="-10" dirty="0">
                          <a:solidFill>
                            <a:srgbClr val="292929"/>
                          </a:solidFill>
                          <a:latin typeface="Aparajita" panose="02020603050405020304" pitchFamily="18" charset="0"/>
                          <a:cs typeface="Aparajita" panose="02020603050405020304" pitchFamily="18" charset="0"/>
                        </a:rPr>
                        <a:t>5.95”</a:t>
                      </a:r>
                      <a:endParaRPr sz="1000" dirty="0">
                        <a:latin typeface="Aparajita" panose="02020603050405020304" pitchFamily="18" charset="0"/>
                        <a:cs typeface="Aparajita" panose="02020603050405020304" pitchFamily="18" charset="0"/>
                      </a:endParaRPr>
                    </a:p>
                  </a:txBody>
                  <a:tcPr marL="0" marR="0" marT="50165" marB="0"/>
                </a:tc>
                <a:extLst>
                  <a:ext uri="{0D108BD9-81ED-4DB2-BD59-A6C34878D82A}">
                    <a16:rowId xmlns:a16="http://schemas.microsoft.com/office/drawing/2014/main" val="10005"/>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Net</a:t>
                      </a:r>
                      <a:r>
                        <a:rPr sz="1000" spc="-10" dirty="0">
                          <a:solidFill>
                            <a:srgbClr val="292929"/>
                          </a:solidFill>
                          <a:latin typeface="Aparajita" panose="02020603050405020304" pitchFamily="18" charset="0"/>
                          <a:cs typeface="Aparajita" panose="02020603050405020304" pitchFamily="18" charset="0"/>
                        </a:rPr>
                        <a:t> Weight</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36525">
                        <a:lnSpc>
                          <a:spcPct val="100000"/>
                        </a:lnSpc>
                        <a:spcBef>
                          <a:spcPts val="395"/>
                        </a:spcBef>
                      </a:pPr>
                      <a:r>
                        <a:rPr lang="en-US" sz="1000" spc="-10" dirty="0">
                          <a:solidFill>
                            <a:srgbClr val="292929"/>
                          </a:solidFill>
                          <a:latin typeface="Aparajita" panose="02020603050405020304" pitchFamily="18" charset="0"/>
                          <a:cs typeface="Aparajita" panose="02020603050405020304" pitchFamily="18" charset="0"/>
                        </a:rPr>
                        <a:t>12.12lbs</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51130">
                        <a:lnSpc>
                          <a:spcPct val="100000"/>
                        </a:lnSpc>
                        <a:spcBef>
                          <a:spcPts val="395"/>
                        </a:spcBef>
                      </a:pPr>
                      <a:r>
                        <a:rPr lang="en-US" sz="1000" spc="-10" dirty="0">
                          <a:solidFill>
                            <a:srgbClr val="292929"/>
                          </a:solidFill>
                          <a:latin typeface="Aparajita" panose="02020603050405020304" pitchFamily="18" charset="0"/>
                          <a:cs typeface="Aparajita" panose="02020603050405020304" pitchFamily="18" charset="0"/>
                        </a:rPr>
                        <a:t>17.19lbs</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301625">
                        <a:lnSpc>
                          <a:spcPct val="100000"/>
                        </a:lnSpc>
                        <a:spcBef>
                          <a:spcPts val="395"/>
                        </a:spcBef>
                      </a:pPr>
                      <a:r>
                        <a:rPr lang="en-US" sz="1000" spc="-10" dirty="0">
                          <a:solidFill>
                            <a:srgbClr val="292929"/>
                          </a:solidFill>
                          <a:latin typeface="Aparajita" panose="02020603050405020304" pitchFamily="18" charset="0"/>
                          <a:cs typeface="Aparajita" panose="02020603050405020304" pitchFamily="18" charset="0"/>
                        </a:rPr>
                        <a:t>22.70lbs</a:t>
                      </a:r>
                      <a:endParaRPr sz="1000" dirty="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301625">
                        <a:lnSpc>
                          <a:spcPct val="100000"/>
                        </a:lnSpc>
                        <a:spcBef>
                          <a:spcPts val="395"/>
                        </a:spcBef>
                      </a:pPr>
                      <a:r>
                        <a:rPr lang="en-US" sz="1000" spc="-10" dirty="0">
                          <a:solidFill>
                            <a:srgbClr val="292929"/>
                          </a:solidFill>
                          <a:latin typeface="Aparajita" panose="02020603050405020304" pitchFamily="18" charset="0"/>
                          <a:cs typeface="Aparajita" panose="02020603050405020304" pitchFamily="18" charset="0"/>
                        </a:rPr>
                        <a:t>34.17lbs</a:t>
                      </a:r>
                      <a:endParaRPr sz="1000" dirty="0">
                        <a:latin typeface="Aparajita" panose="02020603050405020304" pitchFamily="18" charset="0"/>
                        <a:cs typeface="Aparajita" panose="02020603050405020304" pitchFamily="18" charset="0"/>
                      </a:endParaRPr>
                    </a:p>
                  </a:txBody>
                  <a:tcPr marL="0" marR="0" marT="50165" marB="0"/>
                </a:tc>
                <a:extLst>
                  <a:ext uri="{0D108BD9-81ED-4DB2-BD59-A6C34878D82A}">
                    <a16:rowId xmlns:a16="http://schemas.microsoft.com/office/drawing/2014/main" val="10006"/>
                  </a:ext>
                </a:extLst>
              </a:tr>
              <a:tr h="227965">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Charge</a:t>
                      </a:r>
                      <a:r>
                        <a:rPr sz="1000" spc="35"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Mode</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36525">
                        <a:lnSpc>
                          <a:spcPct val="100000"/>
                        </a:lnSpc>
                        <a:spcBef>
                          <a:spcPts val="395"/>
                        </a:spcBef>
                      </a:pPr>
                      <a:r>
                        <a:rPr sz="1000" spc="60" dirty="0">
                          <a:solidFill>
                            <a:srgbClr val="292929"/>
                          </a:solidFill>
                          <a:latin typeface="Aparajita" panose="02020603050405020304" pitchFamily="18" charset="0"/>
                          <a:cs typeface="Aparajita" panose="02020603050405020304" pitchFamily="18" charset="0"/>
                        </a:rPr>
                        <a:t>C.C</a:t>
                      </a:r>
                      <a:r>
                        <a:rPr sz="1000" spc="-25" dirty="0">
                          <a:solidFill>
                            <a:srgbClr val="292929"/>
                          </a:solidFill>
                          <a:latin typeface="Aparajita" panose="02020603050405020304" pitchFamily="18" charset="0"/>
                          <a:cs typeface="Aparajita" panose="02020603050405020304" pitchFamily="18" charset="0"/>
                        </a:rPr>
                        <a:t> </a:t>
                      </a:r>
                      <a:r>
                        <a:rPr sz="1000" spc="-120" dirty="0">
                          <a:solidFill>
                            <a:srgbClr val="292929"/>
                          </a:solidFill>
                          <a:latin typeface="Aparajita" panose="02020603050405020304" pitchFamily="18" charset="0"/>
                          <a:cs typeface="Aparajita" panose="02020603050405020304" pitchFamily="18" charset="0"/>
                        </a:rPr>
                        <a:t>+</a:t>
                      </a:r>
                      <a:r>
                        <a:rPr sz="1000" spc="-20" dirty="0">
                          <a:solidFill>
                            <a:srgbClr val="292929"/>
                          </a:solidFill>
                          <a:latin typeface="Aparajita" panose="02020603050405020304" pitchFamily="18" charset="0"/>
                          <a:cs typeface="Aparajita" panose="02020603050405020304" pitchFamily="18" charset="0"/>
                        </a:rPr>
                        <a:t> </a:t>
                      </a:r>
                      <a:r>
                        <a:rPr sz="1000" spc="-25" dirty="0">
                          <a:solidFill>
                            <a:srgbClr val="292929"/>
                          </a:solidFill>
                          <a:latin typeface="Aparajita" panose="02020603050405020304" pitchFamily="18" charset="0"/>
                          <a:cs typeface="Aparajita" panose="02020603050405020304" pitchFamily="18" charset="0"/>
                        </a:rPr>
                        <a:t>C.V</a:t>
                      </a:r>
                      <a:endParaRPr sz="1000">
                        <a:latin typeface="Aparajita" panose="02020603050405020304" pitchFamily="18" charset="0"/>
                        <a:cs typeface="Aparajita" panose="02020603050405020304" pitchFamily="18" charset="0"/>
                      </a:endParaRPr>
                    </a:p>
                  </a:txBody>
                  <a:tcPr marL="0" marR="0" marT="50165" marB="0"/>
                </a:tc>
                <a:tc rowSpan="7" gridSpan="3">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pPr>
                      <a:endParaRPr sz="1000" dirty="0">
                        <a:latin typeface="Aparajita" panose="02020603050405020304" pitchFamily="18" charset="0"/>
                        <a:cs typeface="Aparajita" panose="02020603050405020304" pitchFamily="18" charset="0"/>
                      </a:endParaRPr>
                    </a:p>
                  </a:txBody>
                  <a:tcPr marL="0" marR="0" marT="0" marB="0"/>
                </a:tc>
                <a:tc rowSpan="7" hMerge="1">
                  <a:txBody>
                    <a:bodyPr/>
                    <a:lstStyle/>
                    <a:p>
                      <a:endParaRPr/>
                    </a:p>
                  </a:txBody>
                  <a:tcPr marL="0" marR="0" marT="0" marB="0"/>
                </a:tc>
                <a:tc rowSpan="7" hMerge="1">
                  <a:txBody>
                    <a:bodyPr/>
                    <a:lstStyle/>
                    <a:p>
                      <a:endParaRPr/>
                    </a:p>
                  </a:txBody>
                  <a:tcPr marL="0" marR="0" marT="0" marB="0"/>
                </a:tc>
                <a:extLst>
                  <a:ext uri="{0D108BD9-81ED-4DB2-BD59-A6C34878D82A}">
                    <a16:rowId xmlns:a16="http://schemas.microsoft.com/office/drawing/2014/main" val="10007"/>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Charge</a:t>
                      </a:r>
                      <a:r>
                        <a:rPr sz="1000" spc="40" dirty="0">
                          <a:solidFill>
                            <a:srgbClr val="292929"/>
                          </a:solidFill>
                          <a:latin typeface="Aparajita" panose="02020603050405020304" pitchFamily="18" charset="0"/>
                          <a:cs typeface="Aparajita" panose="02020603050405020304" pitchFamily="18" charset="0"/>
                        </a:rPr>
                        <a:t> </a:t>
                      </a:r>
                      <a:r>
                        <a:rPr sz="1000" dirty="0">
                          <a:solidFill>
                            <a:srgbClr val="292929"/>
                          </a:solidFill>
                          <a:latin typeface="Aparajita" panose="02020603050405020304" pitchFamily="18" charset="0"/>
                          <a:cs typeface="Aparajita" panose="02020603050405020304" pitchFamily="18" charset="0"/>
                        </a:rPr>
                        <a:t>Cut-off</a:t>
                      </a:r>
                      <a:r>
                        <a:rPr sz="1000" spc="40"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Voltage</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36525">
                        <a:lnSpc>
                          <a:spcPct val="100000"/>
                        </a:lnSpc>
                        <a:spcBef>
                          <a:spcPts val="395"/>
                        </a:spcBef>
                      </a:pPr>
                      <a:r>
                        <a:rPr sz="1000" spc="-10" dirty="0">
                          <a:solidFill>
                            <a:srgbClr val="292929"/>
                          </a:solidFill>
                          <a:latin typeface="Aparajita" panose="02020603050405020304" pitchFamily="18" charset="0"/>
                          <a:cs typeface="Aparajita" panose="02020603050405020304" pitchFamily="18" charset="0"/>
                        </a:rPr>
                        <a:t>29.2±0.05V</a:t>
                      </a:r>
                      <a:endParaRPr sz="1000" dirty="0">
                        <a:latin typeface="Aparajita" panose="02020603050405020304" pitchFamily="18" charset="0"/>
                        <a:cs typeface="Aparajita" panose="02020603050405020304" pitchFamily="18" charset="0"/>
                      </a:endParaRPr>
                    </a:p>
                  </a:txBody>
                  <a:tcPr marL="0" marR="0" marT="50165"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8"/>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Discharge</a:t>
                      </a:r>
                      <a:r>
                        <a:rPr sz="1000" spc="45" dirty="0">
                          <a:solidFill>
                            <a:srgbClr val="292929"/>
                          </a:solidFill>
                          <a:latin typeface="Aparajita" panose="02020603050405020304" pitchFamily="18" charset="0"/>
                          <a:cs typeface="Aparajita" panose="02020603050405020304" pitchFamily="18" charset="0"/>
                        </a:rPr>
                        <a:t> </a:t>
                      </a:r>
                      <a:r>
                        <a:rPr sz="1000" dirty="0">
                          <a:solidFill>
                            <a:srgbClr val="292929"/>
                          </a:solidFill>
                          <a:latin typeface="Aparajita" panose="02020603050405020304" pitchFamily="18" charset="0"/>
                          <a:cs typeface="Aparajita" panose="02020603050405020304" pitchFamily="18" charset="0"/>
                        </a:rPr>
                        <a:t>Cut-off</a:t>
                      </a:r>
                      <a:r>
                        <a:rPr sz="1000" spc="50"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Voltage</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36525">
                        <a:lnSpc>
                          <a:spcPct val="100000"/>
                        </a:lnSpc>
                        <a:spcBef>
                          <a:spcPts val="395"/>
                        </a:spcBef>
                      </a:pPr>
                      <a:r>
                        <a:rPr sz="1000" spc="-10" dirty="0">
                          <a:solidFill>
                            <a:srgbClr val="292929"/>
                          </a:solidFill>
                          <a:latin typeface="Aparajita" panose="02020603050405020304" pitchFamily="18" charset="0"/>
                          <a:cs typeface="Aparajita" panose="02020603050405020304" pitchFamily="18" charset="0"/>
                        </a:rPr>
                        <a:t>22±0.05V</a:t>
                      </a:r>
                      <a:endParaRPr sz="1000" dirty="0">
                        <a:latin typeface="Aparajita" panose="02020603050405020304" pitchFamily="18" charset="0"/>
                        <a:cs typeface="Aparajita" panose="02020603050405020304" pitchFamily="18" charset="0"/>
                      </a:endParaRPr>
                    </a:p>
                  </a:txBody>
                  <a:tcPr marL="0" marR="0" marT="50165"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9"/>
                  </a:ext>
                </a:extLst>
              </a:tr>
              <a:tr h="230504">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95"/>
                        </a:spcBef>
                      </a:pPr>
                      <a:r>
                        <a:rPr sz="1000" dirty="0">
                          <a:solidFill>
                            <a:srgbClr val="292929"/>
                          </a:solidFill>
                          <a:latin typeface="Aparajita" panose="02020603050405020304" pitchFamily="18" charset="0"/>
                          <a:cs typeface="Aparajita" panose="02020603050405020304" pitchFamily="18" charset="0"/>
                        </a:rPr>
                        <a:t>Storage</a:t>
                      </a:r>
                      <a:r>
                        <a:rPr sz="1000" spc="50"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Temperature</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36525">
                        <a:lnSpc>
                          <a:spcPct val="100000"/>
                        </a:lnSpc>
                        <a:spcBef>
                          <a:spcPts val="395"/>
                        </a:spcBef>
                      </a:pPr>
                      <a:r>
                        <a:rPr lang="en-US" sz="1000" spc="-10" dirty="0">
                          <a:solidFill>
                            <a:srgbClr val="292929"/>
                          </a:solidFill>
                          <a:latin typeface="Aparajita" panose="02020603050405020304" pitchFamily="18" charset="0"/>
                          <a:cs typeface="Aparajita" panose="02020603050405020304" pitchFamily="18" charset="0"/>
                        </a:rPr>
                        <a:t>5F</a:t>
                      </a:r>
                      <a:r>
                        <a:rPr sz="1000" spc="-10" dirty="0">
                          <a:solidFill>
                            <a:srgbClr val="292929"/>
                          </a:solidFill>
                          <a:latin typeface="Aparajita" panose="02020603050405020304" pitchFamily="18" charset="0"/>
                          <a:cs typeface="Aparajita" panose="02020603050405020304" pitchFamily="18" charset="0"/>
                        </a:rPr>
                        <a:t>～</a:t>
                      </a:r>
                      <a:r>
                        <a:rPr lang="en-US" sz="1000" spc="-10" dirty="0">
                          <a:solidFill>
                            <a:srgbClr val="292929"/>
                          </a:solidFill>
                          <a:latin typeface="Aparajita" panose="02020603050405020304" pitchFamily="18" charset="0"/>
                          <a:cs typeface="Aparajita" panose="02020603050405020304" pitchFamily="18" charset="0"/>
                        </a:rPr>
                        <a:t>95F</a:t>
                      </a:r>
                      <a:endParaRPr sz="1000" dirty="0">
                        <a:latin typeface="Aparajita" panose="02020603050405020304" pitchFamily="18" charset="0"/>
                        <a:cs typeface="Aparajita" panose="02020603050405020304" pitchFamily="18" charset="0"/>
                      </a:endParaRPr>
                    </a:p>
                  </a:txBody>
                  <a:tcPr marL="0" marR="0" marT="50165"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0"/>
                  </a:ext>
                </a:extLst>
              </a:tr>
              <a:tr h="2286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80"/>
                        </a:spcBef>
                      </a:pPr>
                      <a:r>
                        <a:rPr sz="1000" dirty="0">
                          <a:solidFill>
                            <a:srgbClr val="292929"/>
                          </a:solidFill>
                          <a:latin typeface="Aparajita" panose="02020603050405020304" pitchFamily="18" charset="0"/>
                          <a:cs typeface="Aparajita" panose="02020603050405020304" pitchFamily="18" charset="0"/>
                        </a:rPr>
                        <a:t>Operating </a:t>
                      </a:r>
                      <a:r>
                        <a:rPr sz="1000" spc="-10" dirty="0">
                          <a:solidFill>
                            <a:srgbClr val="292929"/>
                          </a:solidFill>
                          <a:latin typeface="Aparajita" panose="02020603050405020304" pitchFamily="18" charset="0"/>
                          <a:cs typeface="Aparajita" panose="02020603050405020304" pitchFamily="18" charset="0"/>
                        </a:rPr>
                        <a:t>Temperature</a:t>
                      </a:r>
                      <a:endParaRPr sz="1000">
                        <a:latin typeface="Aparajita" panose="02020603050405020304" pitchFamily="18" charset="0"/>
                        <a:cs typeface="Aparajita" panose="02020603050405020304" pitchFamily="18" charset="0"/>
                      </a:endParaRPr>
                    </a:p>
                  </a:txBody>
                  <a:tcPr marL="0" marR="0" marT="4826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36525">
                        <a:lnSpc>
                          <a:spcPct val="100000"/>
                        </a:lnSpc>
                        <a:spcBef>
                          <a:spcPts val="380"/>
                        </a:spcBef>
                      </a:pPr>
                      <a:r>
                        <a:rPr lang="en-US" sz="1000" spc="-10" dirty="0">
                          <a:solidFill>
                            <a:srgbClr val="292929"/>
                          </a:solidFill>
                          <a:latin typeface="Aparajita" panose="02020603050405020304" pitchFamily="18" charset="0"/>
                          <a:cs typeface="Aparajita" panose="02020603050405020304" pitchFamily="18" charset="0"/>
                        </a:rPr>
                        <a:t>5F</a:t>
                      </a:r>
                      <a:r>
                        <a:rPr sz="1000" spc="-10" dirty="0">
                          <a:solidFill>
                            <a:srgbClr val="292929"/>
                          </a:solidFill>
                          <a:latin typeface="Aparajita" panose="02020603050405020304" pitchFamily="18" charset="0"/>
                          <a:cs typeface="Aparajita" panose="02020603050405020304" pitchFamily="18" charset="0"/>
                        </a:rPr>
                        <a:t>～+</a:t>
                      </a:r>
                      <a:r>
                        <a:rPr lang="en-US" sz="1000" spc="-10" dirty="0">
                          <a:solidFill>
                            <a:srgbClr val="292929"/>
                          </a:solidFill>
                          <a:latin typeface="Aparajita" panose="02020603050405020304" pitchFamily="18" charset="0"/>
                          <a:cs typeface="Aparajita" panose="02020603050405020304" pitchFamily="18" charset="0"/>
                        </a:rPr>
                        <a:t>113F</a:t>
                      </a:r>
                      <a:endParaRPr sz="1000" dirty="0">
                        <a:latin typeface="Aparajita" panose="02020603050405020304" pitchFamily="18" charset="0"/>
                        <a:cs typeface="Aparajita" panose="02020603050405020304" pitchFamily="18" charset="0"/>
                      </a:endParaRPr>
                    </a:p>
                  </a:txBody>
                  <a:tcPr marL="0" marR="0" marT="48260"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1"/>
                  </a:ext>
                </a:extLst>
              </a:tr>
              <a:tr h="22606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380"/>
                        </a:spcBef>
                      </a:pPr>
                      <a:r>
                        <a:rPr sz="1000" dirty="0">
                          <a:solidFill>
                            <a:srgbClr val="292929"/>
                          </a:solidFill>
                          <a:latin typeface="Aparajita" panose="02020603050405020304" pitchFamily="18" charset="0"/>
                          <a:cs typeface="Aparajita" panose="02020603050405020304" pitchFamily="18" charset="0"/>
                        </a:rPr>
                        <a:t>Lifetime</a:t>
                      </a:r>
                      <a:r>
                        <a:rPr sz="1000" spc="-10" dirty="0">
                          <a:solidFill>
                            <a:srgbClr val="292929"/>
                          </a:solidFill>
                          <a:latin typeface="Aparajita" panose="02020603050405020304" pitchFamily="18" charset="0"/>
                          <a:cs typeface="Aparajita" panose="02020603050405020304" pitchFamily="18" charset="0"/>
                        </a:rPr>
                        <a:t> </a:t>
                      </a:r>
                      <a:r>
                        <a:rPr sz="1000" spc="-114" dirty="0">
                          <a:solidFill>
                            <a:srgbClr val="292929"/>
                          </a:solidFill>
                          <a:latin typeface="Aparajita" panose="02020603050405020304" pitchFamily="18" charset="0"/>
                          <a:cs typeface="Aparajita" panose="02020603050405020304" pitchFamily="18" charset="0"/>
                        </a:rPr>
                        <a:t>(</a:t>
                      </a:r>
                      <a:r>
                        <a:rPr sz="1000" spc="-5" dirty="0">
                          <a:solidFill>
                            <a:srgbClr val="292929"/>
                          </a:solidFill>
                          <a:latin typeface="Aparajita" panose="02020603050405020304" pitchFamily="18" charset="0"/>
                          <a:cs typeface="Aparajita" panose="02020603050405020304" pitchFamily="18" charset="0"/>
                        </a:rPr>
                        <a:t> </a:t>
                      </a:r>
                      <a:r>
                        <a:rPr sz="1000" dirty="0">
                          <a:solidFill>
                            <a:srgbClr val="292929"/>
                          </a:solidFill>
                          <a:latin typeface="Aparajita" panose="02020603050405020304" pitchFamily="18" charset="0"/>
                          <a:cs typeface="Aparajita" panose="02020603050405020304" pitchFamily="18" charset="0"/>
                        </a:rPr>
                        <a:t>D.OD.</a:t>
                      </a:r>
                      <a:r>
                        <a:rPr sz="1000" spc="-5" dirty="0">
                          <a:solidFill>
                            <a:srgbClr val="292929"/>
                          </a:solidFill>
                          <a:latin typeface="Aparajita" panose="02020603050405020304" pitchFamily="18" charset="0"/>
                          <a:cs typeface="Aparajita" panose="02020603050405020304" pitchFamily="18" charset="0"/>
                        </a:rPr>
                        <a:t> </a:t>
                      </a:r>
                      <a:r>
                        <a:rPr sz="1000" spc="-20" dirty="0">
                          <a:solidFill>
                            <a:srgbClr val="292929"/>
                          </a:solidFill>
                          <a:latin typeface="Aparajita" panose="02020603050405020304" pitchFamily="18" charset="0"/>
                          <a:cs typeface="Aparajita" panose="02020603050405020304" pitchFamily="18" charset="0"/>
                        </a:rPr>
                        <a:t>60%)</a:t>
                      </a:r>
                      <a:endParaRPr sz="1000">
                        <a:latin typeface="Aparajita" panose="02020603050405020304" pitchFamily="18" charset="0"/>
                        <a:cs typeface="Aparajita" panose="02020603050405020304" pitchFamily="18" charset="0"/>
                      </a:endParaRPr>
                    </a:p>
                  </a:txBody>
                  <a:tcPr marL="0" marR="0" marT="48260"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36525">
                        <a:lnSpc>
                          <a:spcPct val="100000"/>
                        </a:lnSpc>
                        <a:spcBef>
                          <a:spcPts val="380"/>
                        </a:spcBef>
                      </a:pPr>
                      <a:r>
                        <a:rPr sz="1000" dirty="0">
                          <a:solidFill>
                            <a:srgbClr val="292929"/>
                          </a:solidFill>
                          <a:latin typeface="Aparajita" panose="02020603050405020304" pitchFamily="18" charset="0"/>
                          <a:cs typeface="Aparajita" panose="02020603050405020304" pitchFamily="18" charset="0"/>
                        </a:rPr>
                        <a:t>4,000</a:t>
                      </a:r>
                      <a:r>
                        <a:rPr sz="1000" spc="-30"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cycles</a:t>
                      </a:r>
                      <a:endParaRPr sz="1000">
                        <a:latin typeface="Aparajita" panose="02020603050405020304" pitchFamily="18" charset="0"/>
                        <a:cs typeface="Aparajita" panose="02020603050405020304" pitchFamily="18" charset="0"/>
                      </a:endParaRPr>
                    </a:p>
                  </a:txBody>
                  <a:tcPr marL="0" marR="0" marT="48260"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2"/>
                  </a:ext>
                </a:extLst>
              </a:tr>
              <a:tr h="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ts val="869"/>
                        </a:lnSpc>
                        <a:spcBef>
                          <a:spcPts val="395"/>
                        </a:spcBef>
                      </a:pPr>
                      <a:r>
                        <a:rPr sz="1000" spc="-10" dirty="0">
                          <a:solidFill>
                            <a:srgbClr val="292929"/>
                          </a:solidFill>
                          <a:latin typeface="Aparajita" panose="02020603050405020304" pitchFamily="18" charset="0"/>
                          <a:cs typeface="Aparajita" panose="02020603050405020304" pitchFamily="18" charset="0"/>
                        </a:rPr>
                        <a:t>Warranty</a:t>
                      </a:r>
                      <a:endParaRPr sz="1000">
                        <a:latin typeface="Aparajita" panose="02020603050405020304" pitchFamily="18" charset="0"/>
                        <a:cs typeface="Aparajita" panose="02020603050405020304" pitchFamily="18" charset="0"/>
                      </a:endParaRPr>
                    </a:p>
                  </a:txBody>
                  <a:tcPr marL="0" marR="0" marT="50165" marB="0"/>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36525">
                        <a:lnSpc>
                          <a:spcPts val="869"/>
                        </a:lnSpc>
                        <a:spcBef>
                          <a:spcPts val="395"/>
                        </a:spcBef>
                      </a:pPr>
                      <a:r>
                        <a:rPr sz="1000" dirty="0">
                          <a:solidFill>
                            <a:srgbClr val="292929"/>
                          </a:solidFill>
                          <a:latin typeface="Aparajita" panose="02020603050405020304" pitchFamily="18" charset="0"/>
                          <a:cs typeface="Aparajita" panose="02020603050405020304" pitchFamily="18" charset="0"/>
                        </a:rPr>
                        <a:t>3</a:t>
                      </a:r>
                      <a:r>
                        <a:rPr sz="1000" spc="-30" dirty="0">
                          <a:solidFill>
                            <a:srgbClr val="292929"/>
                          </a:solidFill>
                          <a:latin typeface="Aparajita" panose="02020603050405020304" pitchFamily="18" charset="0"/>
                          <a:cs typeface="Aparajita" panose="02020603050405020304" pitchFamily="18" charset="0"/>
                        </a:rPr>
                        <a:t> </a:t>
                      </a:r>
                      <a:r>
                        <a:rPr sz="1000" spc="-10" dirty="0">
                          <a:solidFill>
                            <a:srgbClr val="292929"/>
                          </a:solidFill>
                          <a:latin typeface="Aparajita" panose="02020603050405020304" pitchFamily="18" charset="0"/>
                          <a:cs typeface="Aparajita" panose="02020603050405020304" pitchFamily="18" charset="0"/>
                        </a:rPr>
                        <a:t>Years</a:t>
                      </a:r>
                      <a:endParaRPr sz="1000" dirty="0">
                        <a:latin typeface="Aparajita" panose="02020603050405020304" pitchFamily="18" charset="0"/>
                        <a:cs typeface="Aparajita" panose="02020603050405020304" pitchFamily="18" charset="0"/>
                      </a:endParaRPr>
                    </a:p>
                  </a:txBody>
                  <a:tcPr marL="0" marR="0" marT="50165"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3"/>
                  </a:ext>
                </a:extLst>
              </a:tr>
            </a:tbl>
          </a:graphicData>
        </a:graphic>
      </p:graphicFrame>
      <p:pic>
        <p:nvPicPr>
          <p:cNvPr id="14" name="object 2">
            <a:extLst>
              <a:ext uri="{FF2B5EF4-FFF2-40B4-BE49-F238E27FC236}">
                <a16:creationId xmlns:a16="http://schemas.microsoft.com/office/drawing/2014/main" id="{FBD91ADB-5B57-F813-20CD-16F806532772}"/>
              </a:ext>
            </a:extLst>
          </p:cNvPr>
          <p:cNvPicPr/>
          <p:nvPr/>
        </p:nvPicPr>
        <p:blipFill>
          <a:blip r:embed="rId4" cstate="print"/>
          <a:srcRect l="10689"/>
          <a:stretch/>
        </p:blipFill>
        <p:spPr>
          <a:xfrm>
            <a:off x="0" y="6455919"/>
            <a:ext cx="920576" cy="2759272"/>
          </a:xfrm>
          <a:prstGeom prst="rect">
            <a:avLst/>
          </a:prstGeom>
        </p:spPr>
      </p:pic>
      <p:sp>
        <p:nvSpPr>
          <p:cNvPr id="16" name="object 3">
            <a:extLst>
              <a:ext uri="{FF2B5EF4-FFF2-40B4-BE49-F238E27FC236}">
                <a16:creationId xmlns:a16="http://schemas.microsoft.com/office/drawing/2014/main" id="{D7F69D2F-FBF5-ABFB-0892-7FD570F2B274}"/>
              </a:ext>
            </a:extLst>
          </p:cNvPr>
          <p:cNvSpPr txBox="1">
            <a:spLocks/>
          </p:cNvSpPr>
          <p:nvPr/>
        </p:nvSpPr>
        <p:spPr>
          <a:xfrm>
            <a:off x="838199" y="5408277"/>
            <a:ext cx="3444543" cy="944489"/>
          </a:xfrm>
          <a:prstGeom prst="rect">
            <a:avLst/>
          </a:prstGeom>
        </p:spPr>
        <p:txBody>
          <a:bodyPr vert="horz" wrap="square" lIns="0" tIns="56515" rIns="0" bIns="0" rtlCol="0">
            <a:spAutoFit/>
          </a:bodyPr>
          <a:lstStyle>
            <a:lvl1pPr>
              <a:defRPr sz="3200" b="0" i="0">
                <a:solidFill>
                  <a:srgbClr val="282929"/>
                </a:solidFill>
                <a:latin typeface="Tahoma"/>
                <a:ea typeface="+mj-ea"/>
                <a:cs typeface="Tahoma"/>
              </a:defRPr>
            </a:lvl1pPr>
          </a:lstStyle>
          <a:p>
            <a:pPr marL="12700" marR="0" lvl="0" indent="0" defTabSz="914400" eaLnBrk="1" fontAlgn="auto" latinLnBrk="0" hangingPunct="1">
              <a:lnSpc>
                <a:spcPct val="100000"/>
              </a:lnSpc>
              <a:spcBef>
                <a:spcPts val="445"/>
              </a:spcBef>
              <a:spcAft>
                <a:spcPts val="0"/>
              </a:spcAft>
              <a:buClrTx/>
              <a:buSzTx/>
              <a:buFontTx/>
              <a:buNone/>
              <a:tabLst/>
              <a:defRPr/>
            </a:pPr>
            <a:r>
              <a:rPr kumimoji="0" lang="en-US" sz="3600" b="1" i="0" u="none" strike="noStrike" kern="0" cap="none" spc="0" normalizeH="0" baseline="0" noProof="0">
                <a:ln>
                  <a:noFill/>
                </a:ln>
                <a:solidFill>
                  <a:srgbClr val="F1A44D"/>
                </a:solidFill>
                <a:effectLst/>
                <a:uLnTx/>
                <a:uFillTx/>
                <a:latin typeface="Aparajita" panose="02020603050405020304" pitchFamily="18" charset="0"/>
                <a:cs typeface="Aparajita" panose="02020603050405020304" pitchFamily="18" charset="0"/>
              </a:rPr>
              <a:t>R</a:t>
            </a:r>
            <a:r>
              <a:rPr kumimoji="0" lang="en-US" sz="3600" b="1" i="0" u="none" strike="noStrike" kern="0" cap="none" spc="-25" normalizeH="0" baseline="0" noProof="0">
                <a:ln>
                  <a:noFill/>
                </a:ln>
                <a:solidFill>
                  <a:srgbClr val="F1A44D"/>
                </a:solidFill>
                <a:effectLst/>
                <a:uLnTx/>
                <a:uFillTx/>
                <a:latin typeface="Aparajita" panose="02020603050405020304" pitchFamily="18" charset="0"/>
                <a:cs typeface="Aparajita" panose="02020603050405020304" pitchFamily="18" charset="0"/>
              </a:rPr>
              <a:t> </a:t>
            </a:r>
            <a:r>
              <a:rPr kumimoji="0" lang="en-US" sz="3600" b="0" i="0" u="none" strike="noStrike" kern="0" cap="none" spc="45" normalizeH="0" baseline="0" noProof="0" dirty="0">
                <a:ln>
                  <a:noFill/>
                </a:ln>
                <a:solidFill>
                  <a:srgbClr val="282929"/>
                </a:solidFill>
                <a:effectLst/>
                <a:uLnTx/>
                <a:uFillTx/>
                <a:latin typeface="Aparajita" panose="02020603050405020304" pitchFamily="18" charset="0"/>
                <a:cs typeface="Aparajita" panose="02020603050405020304" pitchFamily="18" charset="0"/>
              </a:rPr>
              <a:t>Series</a:t>
            </a:r>
          </a:p>
          <a:p>
            <a:pPr marL="12700" marR="0" lvl="0" indent="0" defTabSz="914400" eaLnBrk="1" fontAlgn="auto" latinLnBrk="0" hangingPunct="1">
              <a:lnSpc>
                <a:spcPct val="100000"/>
              </a:lnSpc>
              <a:spcBef>
                <a:spcPts val="190"/>
              </a:spcBef>
              <a:spcAft>
                <a:spcPts val="0"/>
              </a:spcAft>
              <a:buClrTx/>
              <a:buSzTx/>
              <a:buFontTx/>
              <a:buNone/>
              <a:tabLst/>
              <a:defRPr/>
            </a:pPr>
            <a:r>
              <a:rPr kumimoji="0" lang="en-US" sz="2000" b="0" i="0" u="none" strike="noStrike" kern="0" cap="none" spc="60" normalizeH="0" baseline="0" noProof="0" dirty="0">
                <a:ln>
                  <a:noFill/>
                </a:ln>
                <a:solidFill>
                  <a:srgbClr val="292929"/>
                </a:solidFill>
                <a:effectLst/>
                <a:uLnTx/>
                <a:uFillTx/>
                <a:latin typeface="Aparajita" panose="02020603050405020304" pitchFamily="18" charset="0"/>
                <a:cs typeface="Aparajita" panose="02020603050405020304" pitchFamily="18" charset="0"/>
              </a:rPr>
              <a:t>LiFePO4</a:t>
            </a:r>
            <a:r>
              <a:rPr kumimoji="0" lang="en-US" sz="2000" b="0" i="0" u="none" strike="noStrike" kern="0" cap="none" spc="-20" normalizeH="0" baseline="0" noProof="0" dirty="0">
                <a:ln>
                  <a:noFill/>
                </a:ln>
                <a:solidFill>
                  <a:srgbClr val="292929"/>
                </a:solidFill>
                <a:effectLst/>
                <a:uLnTx/>
                <a:uFillTx/>
                <a:latin typeface="Aparajita" panose="02020603050405020304" pitchFamily="18" charset="0"/>
                <a:cs typeface="Aparajita" panose="02020603050405020304" pitchFamily="18" charset="0"/>
              </a:rPr>
              <a:t> </a:t>
            </a:r>
            <a:r>
              <a:rPr kumimoji="0" lang="en-US" sz="2000" b="0" i="0" u="none" strike="noStrike" kern="0" cap="none" spc="0" normalizeH="0" baseline="0" noProof="0" dirty="0">
                <a:ln>
                  <a:noFill/>
                </a:ln>
                <a:solidFill>
                  <a:srgbClr val="292929"/>
                </a:solidFill>
                <a:effectLst/>
                <a:uLnTx/>
                <a:uFillTx/>
                <a:latin typeface="Aparajita" panose="02020603050405020304" pitchFamily="18" charset="0"/>
                <a:cs typeface="Aparajita" panose="02020603050405020304" pitchFamily="18" charset="0"/>
              </a:rPr>
              <a:t>Lithium</a:t>
            </a:r>
            <a:r>
              <a:rPr kumimoji="0" lang="en-US" sz="2000" b="0" i="0" u="none" strike="noStrike" kern="0" cap="none" spc="-15" normalizeH="0" baseline="0" noProof="0" dirty="0">
                <a:ln>
                  <a:noFill/>
                </a:ln>
                <a:solidFill>
                  <a:srgbClr val="292929"/>
                </a:solidFill>
                <a:effectLst/>
                <a:uLnTx/>
                <a:uFillTx/>
                <a:latin typeface="Aparajita" panose="02020603050405020304" pitchFamily="18" charset="0"/>
                <a:cs typeface="Aparajita" panose="02020603050405020304" pitchFamily="18" charset="0"/>
              </a:rPr>
              <a:t> </a:t>
            </a:r>
            <a:r>
              <a:rPr kumimoji="0" lang="en-US" sz="2000" b="0" i="0" u="none" strike="noStrike" kern="0" cap="none" spc="0" normalizeH="0" baseline="0" noProof="0" dirty="0">
                <a:ln>
                  <a:noFill/>
                </a:ln>
                <a:solidFill>
                  <a:srgbClr val="292929"/>
                </a:solidFill>
                <a:effectLst/>
                <a:uLnTx/>
                <a:uFillTx/>
                <a:latin typeface="Aparajita" panose="02020603050405020304" pitchFamily="18" charset="0"/>
                <a:cs typeface="Aparajita" panose="02020603050405020304" pitchFamily="18" charset="0"/>
              </a:rPr>
              <a:t>Battery</a:t>
            </a:r>
            <a:r>
              <a:rPr kumimoji="0" lang="en-US" sz="2000" b="0" i="0" u="none" strike="noStrike" kern="0" cap="none" spc="-15" normalizeH="0" baseline="0" noProof="0" dirty="0">
                <a:ln>
                  <a:noFill/>
                </a:ln>
                <a:solidFill>
                  <a:srgbClr val="292929"/>
                </a:solidFill>
                <a:effectLst/>
                <a:uLnTx/>
                <a:uFillTx/>
                <a:latin typeface="Aparajita" panose="02020603050405020304" pitchFamily="18" charset="0"/>
                <a:cs typeface="Aparajita" panose="02020603050405020304" pitchFamily="18" charset="0"/>
              </a:rPr>
              <a:t> </a:t>
            </a:r>
            <a:r>
              <a:rPr kumimoji="0" lang="en-US" sz="2000" b="0" i="0" u="none" strike="noStrike" kern="0" cap="none" spc="-10" normalizeH="0" baseline="0" noProof="0" dirty="0">
                <a:ln>
                  <a:noFill/>
                </a:ln>
                <a:solidFill>
                  <a:srgbClr val="292929"/>
                </a:solidFill>
                <a:effectLst/>
                <a:uLnTx/>
                <a:uFillTx/>
                <a:latin typeface="Aparajita" panose="02020603050405020304" pitchFamily="18" charset="0"/>
                <a:cs typeface="Aparajita" panose="02020603050405020304" pitchFamily="18" charset="0"/>
              </a:rPr>
              <a:t>Cylinder</a:t>
            </a:r>
            <a:endParaRPr kumimoji="0" lang="en-US" sz="2000" b="0" i="0" u="none" strike="noStrike" kern="0" cap="none" spc="0" normalizeH="0" baseline="0" noProof="0" dirty="0">
              <a:ln>
                <a:noFill/>
              </a:ln>
              <a:solidFill>
                <a:srgbClr val="282929"/>
              </a:solidFill>
              <a:effectLst/>
              <a:uLnTx/>
              <a:uFillTx/>
              <a:latin typeface="Aparajita" panose="02020603050405020304" pitchFamily="18" charset="0"/>
              <a:cs typeface="Aparajita" panose="02020603050405020304" pitchFamily="18" charset="0"/>
            </a:endParaRPr>
          </a:p>
        </p:txBody>
      </p:sp>
      <p:sp>
        <p:nvSpPr>
          <p:cNvPr id="8" name="object 2">
            <a:extLst>
              <a:ext uri="{FF2B5EF4-FFF2-40B4-BE49-F238E27FC236}">
                <a16:creationId xmlns:a16="http://schemas.microsoft.com/office/drawing/2014/main" id="{20DE0786-6FD5-FE7C-37A2-41727AF494F9}"/>
              </a:ext>
            </a:extLst>
          </p:cNvPr>
          <p:cNvSpPr txBox="1">
            <a:spLocks/>
          </p:cNvSpPr>
          <p:nvPr/>
        </p:nvSpPr>
        <p:spPr>
          <a:xfrm>
            <a:off x="4876800" y="203102"/>
            <a:ext cx="2895600"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800" b="1" spc="-114" dirty="0">
                <a:solidFill>
                  <a:srgbClr val="426986"/>
                </a:solidFill>
                <a:latin typeface="Aparajita" panose="02020603050405020304" pitchFamily="18" charset="0"/>
                <a:cs typeface="Aparajita" panose="02020603050405020304" pitchFamily="18" charset="0"/>
              </a:rPr>
              <a:t>HIGHLIGHT SP-OPTR</a:t>
            </a:r>
            <a:endParaRPr lang="en-US" sz="2800" b="1" dirty="0">
              <a:solidFill>
                <a:srgbClr val="426986"/>
              </a:solidFill>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3200571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1114</TotalTime>
  <Words>1709</Words>
  <Application>Microsoft Office PowerPoint</Application>
  <PresentationFormat>Custom</PresentationFormat>
  <Paragraphs>390</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Aparajita</vt:lpstr>
      <vt:lpstr>Aptos</vt:lpstr>
      <vt:lpstr>Arial</vt:lpstr>
      <vt:lpstr>Calibri</vt:lpstr>
      <vt:lpstr>Minion Pro</vt:lpstr>
      <vt:lpstr>Tahoma</vt:lpstr>
      <vt:lpstr>Times New Roman</vt:lpstr>
      <vt:lpstr>Trebuchet MS</vt:lpstr>
      <vt:lpstr>Office Theme</vt:lpstr>
      <vt:lpstr>PowerPoint Presentation</vt:lpstr>
      <vt:lpstr>Why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 SP-OPTS</dc:title>
  <dc:creator>hagarv76</dc:creator>
  <cp:keywords>DAGeFnRaBes,BADVafVFFLs,0</cp:keywords>
  <cp:lastModifiedBy>Alya.m</cp:lastModifiedBy>
  <cp:revision>26</cp:revision>
  <dcterms:created xsi:type="dcterms:W3CDTF">2025-02-09T13:15:24Z</dcterms:created>
  <dcterms:modified xsi:type="dcterms:W3CDTF">2025-03-18T12:17:58Z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2025-02-03T00:00:00Z</vt:filetime>
  </property>
  <property fmtid="{D5CDD505-2E9C-101B-9397-08002B2CF9AE}" pid="3" name="Creator">
    <vt:lpwstr>Canva</vt:lpwstr>
  </property>
  <property fmtid="{D5CDD505-2E9C-101B-9397-08002B2CF9AE}" pid="4" name="LastSaved">
    <vt:filetime>2025-02-09T00:00:00Z</vt:filetime>
  </property>
  <property fmtid="{D5CDD505-2E9C-101B-9397-08002B2CF9AE}" pid="5" name="Producer">
    <vt:lpwstr>Canva</vt:lpwstr>
  </property>
</Properties>
</file>