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7772400" cy="10058400"/>
  <p:notesSz cx="77724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6986"/>
    <a:srgbClr val="062B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49D114-A50B-4813-A32F-E8928FA7EA2F}" v="1" dt="2025-03-10T11:31:55.79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303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ya.m" userId="51950b65-7ea1-475d-98a2-3aea33cb6211" providerId="ADAL" clId="{1D16CCB2-1CDE-4760-AA5A-248A7578171A}"/>
    <pc:docChg chg="custSel modSld">
      <pc:chgData name="Alya.m" userId="51950b65-7ea1-475d-98a2-3aea33cb6211" providerId="ADAL" clId="{1D16CCB2-1CDE-4760-AA5A-248A7578171A}" dt="2025-02-18T13:29:47.773" v="61" actId="20577"/>
      <pc:docMkLst>
        <pc:docMk/>
      </pc:docMkLst>
      <pc:sldChg chg="modSp mod">
        <pc:chgData name="Alya.m" userId="51950b65-7ea1-475d-98a2-3aea33cb6211" providerId="ADAL" clId="{1D16CCB2-1CDE-4760-AA5A-248A7578171A}" dt="2025-02-16T11:37:17.334" v="0" actId="20577"/>
        <pc:sldMkLst>
          <pc:docMk/>
          <pc:sldMk cId="0" sldId="256"/>
        </pc:sldMkLst>
        <pc:spChg chg="mod">
          <ac:chgData name="Alya.m" userId="51950b65-7ea1-475d-98a2-3aea33cb6211" providerId="ADAL" clId="{1D16CCB2-1CDE-4760-AA5A-248A7578171A}" dt="2025-02-16T11:37:17.334" v="0" actId="20577"/>
          <ac:spMkLst>
            <pc:docMk/>
            <pc:sldMk cId="0" sldId="256"/>
            <ac:spMk id="5" creationId="{336B45A5-7E5C-6433-C2FC-A5A6C5F11047}"/>
          </ac:spMkLst>
        </pc:spChg>
      </pc:sldChg>
      <pc:sldChg chg="modSp mod">
        <pc:chgData name="Alya.m" userId="51950b65-7ea1-475d-98a2-3aea33cb6211" providerId="ADAL" clId="{1D16CCB2-1CDE-4760-AA5A-248A7578171A}" dt="2025-02-16T11:43:15.091" v="57" actId="2711"/>
        <pc:sldMkLst>
          <pc:docMk/>
          <pc:sldMk cId="0" sldId="257"/>
        </pc:sldMkLst>
        <pc:spChg chg="mod">
          <ac:chgData name="Alya.m" userId="51950b65-7ea1-475d-98a2-3aea33cb6211" providerId="ADAL" clId="{1D16CCB2-1CDE-4760-AA5A-248A7578171A}" dt="2025-02-16T11:37:20.992" v="1" actId="20577"/>
          <ac:spMkLst>
            <pc:docMk/>
            <pc:sldMk cId="0" sldId="257"/>
            <ac:spMk id="3" creationId="{C3E4E215-01F5-1B37-0DC0-345E26D5BF2F}"/>
          </ac:spMkLst>
        </pc:spChg>
        <pc:spChg chg="mod">
          <ac:chgData name="Alya.m" userId="51950b65-7ea1-475d-98a2-3aea33cb6211" providerId="ADAL" clId="{1D16CCB2-1CDE-4760-AA5A-248A7578171A}" dt="2025-02-16T11:43:15.091" v="57" actId="2711"/>
          <ac:spMkLst>
            <pc:docMk/>
            <pc:sldMk cId="0" sldId="257"/>
            <ac:spMk id="15" creationId="{00000000-0000-0000-0000-000000000000}"/>
          </ac:spMkLst>
        </pc:spChg>
      </pc:sldChg>
      <pc:sldChg chg="addSp delSp modSp mod">
        <pc:chgData name="Alya.m" userId="51950b65-7ea1-475d-98a2-3aea33cb6211" providerId="ADAL" clId="{1D16CCB2-1CDE-4760-AA5A-248A7578171A}" dt="2025-02-16T11:39:37.818" v="55" actId="1076"/>
        <pc:sldMkLst>
          <pc:docMk/>
          <pc:sldMk cId="0" sldId="258"/>
        </pc:sldMkLst>
        <pc:spChg chg="add mod">
          <ac:chgData name="Alya.m" userId="51950b65-7ea1-475d-98a2-3aea33cb6211" providerId="ADAL" clId="{1D16CCB2-1CDE-4760-AA5A-248A7578171A}" dt="2025-02-16T11:37:26.947" v="3"/>
          <ac:spMkLst>
            <pc:docMk/>
            <pc:sldMk cId="0" sldId="258"/>
            <ac:spMk id="4" creationId="{EE1CB6FC-4DFA-DF78-60D9-A0805CADF76A}"/>
          </ac:spMkLst>
        </pc:spChg>
        <pc:spChg chg="mod">
          <ac:chgData name="Alya.m" userId="51950b65-7ea1-475d-98a2-3aea33cb6211" providerId="ADAL" clId="{1D16CCB2-1CDE-4760-AA5A-248A7578171A}" dt="2025-02-16T11:38:51.855" v="36" actId="20577"/>
          <ac:spMkLst>
            <pc:docMk/>
            <pc:sldMk cId="0" sldId="258"/>
            <ac:spMk id="9" creationId="{00000000-0000-0000-0000-000000000000}"/>
          </ac:spMkLst>
        </pc:spChg>
        <pc:picChg chg="add mod">
          <ac:chgData name="Alya.m" userId="51950b65-7ea1-475d-98a2-3aea33cb6211" providerId="ADAL" clId="{1D16CCB2-1CDE-4760-AA5A-248A7578171A}" dt="2025-02-16T11:39:32.237" v="53" actId="1076"/>
          <ac:picMkLst>
            <pc:docMk/>
            <pc:sldMk cId="0" sldId="258"/>
            <ac:picMk id="5" creationId="{B8752278-D28D-E84E-A533-F03C6D17BB76}"/>
          </ac:picMkLst>
        </pc:picChg>
        <pc:picChg chg="add mod">
          <ac:chgData name="Alya.m" userId="51950b65-7ea1-475d-98a2-3aea33cb6211" providerId="ADAL" clId="{1D16CCB2-1CDE-4760-AA5A-248A7578171A}" dt="2025-02-16T11:39:34.475" v="54" actId="1076"/>
          <ac:picMkLst>
            <pc:docMk/>
            <pc:sldMk cId="0" sldId="258"/>
            <ac:picMk id="6" creationId="{32C0440B-C597-F3C7-7D59-812C03C354B5}"/>
          </ac:picMkLst>
        </pc:picChg>
        <pc:picChg chg="add mod">
          <ac:chgData name="Alya.m" userId="51950b65-7ea1-475d-98a2-3aea33cb6211" providerId="ADAL" clId="{1D16CCB2-1CDE-4760-AA5A-248A7578171A}" dt="2025-02-16T11:39:37.818" v="55" actId="1076"/>
          <ac:picMkLst>
            <pc:docMk/>
            <pc:sldMk cId="0" sldId="258"/>
            <ac:picMk id="7" creationId="{A8C0C641-8143-CAFB-A99E-5630D7D796D0}"/>
          </ac:picMkLst>
        </pc:picChg>
      </pc:sldChg>
      <pc:sldChg chg="addSp delSp modSp mod">
        <pc:chgData name="Alya.m" userId="51950b65-7ea1-475d-98a2-3aea33cb6211" providerId="ADAL" clId="{1D16CCB2-1CDE-4760-AA5A-248A7578171A}" dt="2025-02-16T11:37:35.952" v="7"/>
        <pc:sldMkLst>
          <pc:docMk/>
          <pc:sldMk cId="0" sldId="259"/>
        </pc:sldMkLst>
        <pc:spChg chg="add mod">
          <ac:chgData name="Alya.m" userId="51950b65-7ea1-475d-98a2-3aea33cb6211" providerId="ADAL" clId="{1D16CCB2-1CDE-4760-AA5A-248A7578171A}" dt="2025-02-16T11:37:35.952" v="7"/>
          <ac:spMkLst>
            <pc:docMk/>
            <pc:sldMk cId="0" sldId="259"/>
            <ac:spMk id="3" creationId="{93946522-AECE-B462-E91A-745E80F600D8}"/>
          </ac:spMkLst>
        </pc:spChg>
      </pc:sldChg>
      <pc:sldChg chg="addSp delSp modSp mod">
        <pc:chgData name="Alya.m" userId="51950b65-7ea1-475d-98a2-3aea33cb6211" providerId="ADAL" clId="{1D16CCB2-1CDE-4760-AA5A-248A7578171A}" dt="2025-02-18T13:29:47.773" v="61" actId="20577"/>
        <pc:sldMkLst>
          <pc:docMk/>
          <pc:sldMk cId="0" sldId="260"/>
        </pc:sldMkLst>
        <pc:spChg chg="add mod">
          <ac:chgData name="Alya.m" userId="51950b65-7ea1-475d-98a2-3aea33cb6211" providerId="ADAL" clId="{1D16CCB2-1CDE-4760-AA5A-248A7578171A}" dt="2025-02-16T11:37:31.600" v="5"/>
          <ac:spMkLst>
            <pc:docMk/>
            <pc:sldMk cId="0" sldId="260"/>
            <ac:spMk id="4" creationId="{85F36C26-33F4-31E4-3558-1E970F4FD2D1}"/>
          </ac:spMkLst>
        </pc:spChg>
        <pc:graphicFrameChg chg="modGraphic">
          <ac:chgData name="Alya.m" userId="51950b65-7ea1-475d-98a2-3aea33cb6211" providerId="ADAL" clId="{1D16CCB2-1CDE-4760-AA5A-248A7578171A}" dt="2025-02-18T13:29:47.773" v="61" actId="20577"/>
          <ac:graphicFrameMkLst>
            <pc:docMk/>
            <pc:sldMk cId="0" sldId="260"/>
            <ac:graphicFrameMk id="2" creationId="{00000000-0000-0000-0000-000000000000}"/>
          </ac:graphicFrameMkLst>
        </pc:graphicFrameChg>
      </pc:sldChg>
      <pc:sldChg chg="addSp delSp modSp mod">
        <pc:chgData name="Alya.m" userId="51950b65-7ea1-475d-98a2-3aea33cb6211" providerId="ADAL" clId="{1D16CCB2-1CDE-4760-AA5A-248A7578171A}" dt="2025-02-18T11:00:35.078" v="59"/>
        <pc:sldMkLst>
          <pc:docMk/>
          <pc:sldMk cId="0" sldId="261"/>
        </pc:sldMkLst>
        <pc:spChg chg="add mod">
          <ac:chgData name="Alya.m" userId="51950b65-7ea1-475d-98a2-3aea33cb6211" providerId="ADAL" clId="{1D16CCB2-1CDE-4760-AA5A-248A7578171A}" dt="2025-02-16T11:37:40.288" v="9"/>
          <ac:spMkLst>
            <pc:docMk/>
            <pc:sldMk cId="0" sldId="261"/>
            <ac:spMk id="2" creationId="{9A9BD641-EDBF-9061-E616-F98D7CC8B5FE}"/>
          </ac:spMkLst>
        </pc:spChg>
        <pc:spChg chg="add mod">
          <ac:chgData name="Alya.m" userId="51950b65-7ea1-475d-98a2-3aea33cb6211" providerId="ADAL" clId="{1D16CCB2-1CDE-4760-AA5A-248A7578171A}" dt="2025-02-18T11:00:35.078" v="59"/>
          <ac:spMkLst>
            <pc:docMk/>
            <pc:sldMk cId="0" sldId="261"/>
            <ac:spMk id="3" creationId="{F34E35F6-4196-4ACE-636A-62C950BAA333}"/>
          </ac:spMkLst>
        </pc:spChg>
        <pc:spChg chg="mod">
          <ac:chgData name="Alya.m" userId="51950b65-7ea1-475d-98a2-3aea33cb6211" providerId="ADAL" clId="{1D16CCB2-1CDE-4760-AA5A-248A7578171A}" dt="2025-02-16T11:37:45.086" v="10" actId="20577"/>
          <ac:spMkLst>
            <pc:docMk/>
            <pc:sldMk cId="0" sldId="261"/>
            <ac:spMk id="8" creationId="{00000000-0000-0000-0000-000000000000}"/>
          </ac:spMkLst>
        </pc:spChg>
        <pc:spChg chg="mod">
          <ac:chgData name="Alya.m" userId="51950b65-7ea1-475d-98a2-3aea33cb6211" providerId="ADAL" clId="{1D16CCB2-1CDE-4760-AA5A-248A7578171A}" dt="2025-02-16T11:37:47.185" v="11" actId="20577"/>
          <ac:spMkLst>
            <pc:docMk/>
            <pc:sldMk cId="0" sldId="261"/>
            <ac:spMk id="9" creationId="{00000000-0000-0000-0000-000000000000}"/>
          </ac:spMkLst>
        </pc:spChg>
        <pc:spChg chg="mod">
          <ac:chgData name="Alya.m" userId="51950b65-7ea1-475d-98a2-3aea33cb6211" providerId="ADAL" clId="{1D16CCB2-1CDE-4760-AA5A-248A7578171A}" dt="2025-02-16T11:40:00.475" v="56" actId="20577"/>
          <ac:spMkLst>
            <pc:docMk/>
            <pc:sldMk cId="0" sldId="261"/>
            <ac:spMk id="15" creationId="{00000000-0000-0000-0000-000000000000}"/>
          </ac:spMkLst>
        </pc:spChg>
        <pc:spChg chg="mod">
          <ac:chgData name="Alya.m" userId="51950b65-7ea1-475d-98a2-3aea33cb6211" providerId="ADAL" clId="{1D16CCB2-1CDE-4760-AA5A-248A7578171A}" dt="2025-02-16T11:37:58.634" v="15" actId="20577"/>
          <ac:spMkLst>
            <pc:docMk/>
            <pc:sldMk cId="0" sldId="261"/>
            <ac:spMk id="1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42698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1D1C1D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2698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1D1C1D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2698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2698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38412" y="1739249"/>
            <a:ext cx="182054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42698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4635" y="3938102"/>
            <a:ext cx="7120255" cy="5683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1D1C1D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larpathusa.com/" TargetMode="External"/><Relationship Id="rId2" Type="http://schemas.openxmlformats.org/officeDocument/2006/relationships/hyperlink" Target="mailto:contact@solarpathusa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876801"/>
            <a:ext cx="7772400" cy="518822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07C918B-87E8-CADB-C301-A61310676B64}"/>
              </a:ext>
            </a:extLst>
          </p:cNvPr>
          <p:cNvSpPr/>
          <p:nvPr/>
        </p:nvSpPr>
        <p:spPr>
          <a:xfrm>
            <a:off x="14908" y="-1"/>
            <a:ext cx="7757492" cy="4992757"/>
          </a:xfrm>
          <a:prstGeom prst="rect">
            <a:avLst/>
          </a:prstGeom>
          <a:solidFill>
            <a:srgbClr val="062B3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5" name="object 85">
            <a:extLst>
              <a:ext uri="{FF2B5EF4-FFF2-40B4-BE49-F238E27FC236}">
                <a16:creationId xmlns:a16="http://schemas.microsoft.com/office/drawing/2014/main" id="{336B45A5-7E5C-6433-C2FC-A5A6C5F11047}"/>
              </a:ext>
            </a:extLst>
          </p:cNvPr>
          <p:cNvSpPr txBox="1">
            <a:spLocks/>
          </p:cNvSpPr>
          <p:nvPr/>
        </p:nvSpPr>
        <p:spPr>
          <a:xfrm>
            <a:off x="56322" y="3048000"/>
            <a:ext cx="7742582" cy="1610056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38100" algn="ctr">
              <a:spcBef>
                <a:spcPts val="535"/>
              </a:spcBef>
            </a:pPr>
            <a:r>
              <a:rPr lang="en-US" sz="4800" b="1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Architectural Solar LED Bollard</a:t>
            </a:r>
          </a:p>
          <a:p>
            <a:pPr marL="38100" algn="ctr">
              <a:spcBef>
                <a:spcPts val="535"/>
              </a:spcBef>
            </a:pPr>
            <a:r>
              <a:rPr lang="en-US" sz="4800" b="1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2SPBL11- Specifications</a:t>
            </a:r>
            <a:r>
              <a:rPr lang="en-US" sz="2400" b="1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997" y="56596"/>
            <a:ext cx="1695158" cy="590217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37413"/>
            <a:ext cx="3886200" cy="8416186"/>
          </a:xfrm>
          <a:custGeom>
            <a:avLst/>
            <a:gdLst/>
            <a:ahLst/>
            <a:cxnLst/>
            <a:rect l="l" t="t" r="r" b="b"/>
            <a:pathLst>
              <a:path w="7772400" h="5628640">
                <a:moveTo>
                  <a:pt x="7772399" y="5628502"/>
                </a:moveTo>
                <a:lnTo>
                  <a:pt x="0" y="5628502"/>
                </a:lnTo>
                <a:lnTo>
                  <a:pt x="0" y="0"/>
                </a:lnTo>
                <a:lnTo>
                  <a:pt x="7772399" y="0"/>
                </a:lnTo>
                <a:lnTo>
                  <a:pt x="7772399" y="5628502"/>
                </a:lnTo>
                <a:close/>
              </a:path>
            </a:pathLst>
          </a:custGeom>
          <a:solidFill>
            <a:srgbClr val="426986"/>
          </a:solidFill>
        </p:spPr>
        <p:txBody>
          <a:bodyPr wrap="square" lIns="0" tIns="0" rIns="0" bIns="0" rtlCol="0"/>
          <a:lstStyle/>
          <a:p>
            <a:endParaRPr sz="240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86200" y="1377693"/>
            <a:ext cx="3657600" cy="29859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14999"/>
              </a:lnSpc>
              <a:spcBef>
                <a:spcPts val="100"/>
              </a:spcBef>
            </a:pPr>
            <a:r>
              <a:rPr sz="2400" spc="-3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SolarPath</a:t>
            </a:r>
            <a:r>
              <a:rPr sz="2400" spc="-13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400" spc="-75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is</a:t>
            </a:r>
            <a:r>
              <a:rPr sz="2400" spc="-114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400" spc="-1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dedicated</a:t>
            </a:r>
            <a:r>
              <a:rPr sz="2400" spc="-114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400" spc="-5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to</a:t>
            </a:r>
            <a:r>
              <a:rPr sz="2400" spc="-114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400" spc="-8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delivering</a:t>
            </a:r>
            <a:r>
              <a:rPr sz="2400" spc="-105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400" spc="-8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architectural</a:t>
            </a:r>
            <a:r>
              <a:rPr sz="2400" spc="-11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400" spc="-25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and </a:t>
            </a:r>
            <a:r>
              <a:rPr sz="2400" spc="-65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commercial-</a:t>
            </a:r>
            <a:r>
              <a:rPr sz="240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grade</a:t>
            </a:r>
            <a:r>
              <a:rPr sz="2400" spc="-65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400" spc="-6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solar lighting</a:t>
            </a:r>
            <a:r>
              <a:rPr sz="2400" spc="-65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400" spc="-8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that</a:t>
            </a:r>
            <a:r>
              <a:rPr sz="2400" spc="-6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40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can</a:t>
            </a:r>
            <a:r>
              <a:rPr sz="2400" spc="-65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40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be</a:t>
            </a:r>
            <a:r>
              <a:rPr sz="2400" spc="-6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400" spc="-2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customized </a:t>
            </a:r>
            <a:r>
              <a:rPr sz="2400" spc="-5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to</a:t>
            </a:r>
            <a:r>
              <a:rPr sz="2400" spc="-9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400" spc="-10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meet</a:t>
            </a:r>
            <a:r>
              <a:rPr sz="2400" spc="-85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400" spc="-35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specific</a:t>
            </a:r>
            <a:r>
              <a:rPr sz="2400" spc="-9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400" spc="-10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client</a:t>
            </a:r>
            <a:r>
              <a:rPr sz="2400" spc="-85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400" spc="-105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requests,</a:t>
            </a:r>
            <a:r>
              <a:rPr sz="2400" spc="-85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400" spc="-5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both</a:t>
            </a:r>
            <a:r>
              <a:rPr sz="2400" spc="-85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400" spc="-13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in</a:t>
            </a:r>
            <a:r>
              <a:rPr sz="2400" spc="-85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400" spc="-1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technical </a:t>
            </a:r>
            <a:r>
              <a:rPr sz="2400" spc="-45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specifications</a:t>
            </a:r>
            <a:r>
              <a:rPr sz="2400" spc="-7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40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and</a:t>
            </a:r>
            <a:r>
              <a:rPr sz="2400" spc="-65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400" spc="-6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aesthetic</a:t>
            </a:r>
            <a:r>
              <a:rPr sz="2400" spc="-7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400" spc="-65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design, </a:t>
            </a:r>
            <a:r>
              <a:rPr sz="2400" spc="-7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ensuring </a:t>
            </a:r>
            <a:r>
              <a:rPr sz="2400" spc="105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</a:t>
            </a:r>
            <a:r>
              <a:rPr sz="2400" spc="-65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400" spc="-1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perfect </a:t>
            </a:r>
            <a:r>
              <a:rPr sz="2400" spc="-14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fit</a:t>
            </a:r>
            <a:r>
              <a:rPr sz="2400" spc="-85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400" spc="-9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for</a:t>
            </a:r>
            <a:r>
              <a:rPr sz="2400" spc="-10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400" spc="105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</a:t>
            </a:r>
            <a:r>
              <a:rPr sz="2400" spc="-11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400" spc="-85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diverse</a:t>
            </a:r>
            <a:r>
              <a:rPr sz="2400" spc="-95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40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range</a:t>
            </a:r>
            <a:r>
              <a:rPr sz="2400" spc="-10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40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of</a:t>
            </a:r>
            <a:r>
              <a:rPr sz="2400" spc="-95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400" spc="-10" dirty="0">
                <a:solidFill>
                  <a:srgbClr val="1D1C1D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needs.</a:t>
            </a:r>
            <a:endParaRPr sz="2400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908790" y="770591"/>
            <a:ext cx="122428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600" spc="-270" dirty="0">
                <a:latin typeface="Aparajita" panose="02020603050405020304" pitchFamily="18" charset="0"/>
                <a:cs typeface="Aparajita" panose="02020603050405020304" pitchFamily="18" charset="0"/>
              </a:rPr>
              <a:t>W</a:t>
            </a:r>
            <a:r>
              <a:rPr sz="3600" spc="-270" dirty="0">
                <a:latin typeface="Aparajita" panose="02020603050405020304" pitchFamily="18" charset="0"/>
                <a:cs typeface="Aparajita" panose="02020603050405020304" pitchFamily="18" charset="0"/>
              </a:rPr>
              <a:t>hy</a:t>
            </a:r>
            <a:r>
              <a:rPr sz="3600" spc="-409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3600" spc="-155" dirty="0">
                <a:latin typeface="Aparajita" panose="02020603050405020304" pitchFamily="18" charset="0"/>
                <a:cs typeface="Aparajita" panose="02020603050405020304" pitchFamily="18" charset="0"/>
              </a:rPr>
              <a:t>us</a:t>
            </a:r>
            <a:r>
              <a:rPr lang="en-US" sz="3600" spc="-155" dirty="0">
                <a:latin typeface="Aparajita" panose="02020603050405020304" pitchFamily="18" charset="0"/>
                <a:cs typeface="Aparajita" panose="02020603050405020304" pitchFamily="18" charset="0"/>
              </a:rPr>
              <a:t>?</a:t>
            </a:r>
            <a:endParaRPr sz="3600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94824" y="1554556"/>
            <a:ext cx="193484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8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Innovative</a:t>
            </a:r>
            <a:r>
              <a:rPr sz="2000" b="1" spc="-5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b="1" spc="-2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Technology</a:t>
            </a:r>
            <a:endParaRPr sz="2000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4476" y="1929057"/>
            <a:ext cx="3390265" cy="6554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>
              <a:lnSpc>
                <a:spcPct val="116100"/>
              </a:lnSpc>
              <a:spcBef>
                <a:spcPts val="100"/>
              </a:spcBef>
            </a:pPr>
            <a:r>
              <a:rPr spc="-9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High-</a:t>
            </a:r>
            <a:r>
              <a:rPr spc="-6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efficiency</a:t>
            </a:r>
            <a:r>
              <a:rPr spc="-12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10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solar</a:t>
            </a:r>
            <a:r>
              <a:rPr spc="-12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10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and</a:t>
            </a:r>
            <a:r>
              <a:rPr spc="-12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9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advanced</a:t>
            </a:r>
            <a:r>
              <a:rPr spc="-12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2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LEDs </a:t>
            </a:r>
            <a:r>
              <a:rPr spc="-9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deliver</a:t>
            </a:r>
            <a:r>
              <a:rPr spc="-14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9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superior</a:t>
            </a:r>
            <a:r>
              <a:rPr spc="-13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10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performance,</a:t>
            </a:r>
            <a:r>
              <a:rPr spc="-13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9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long</a:t>
            </a:r>
            <a:r>
              <a:rPr spc="-13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10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life,</a:t>
            </a:r>
            <a:r>
              <a:rPr spc="-13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2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and </a:t>
            </a:r>
            <a:r>
              <a:rPr spc="-16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maximum</a:t>
            </a:r>
            <a:r>
              <a:rPr spc="-12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2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ROI.</a:t>
            </a:r>
            <a:endParaRPr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56033" y="6261633"/>
            <a:ext cx="167363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Global </a:t>
            </a:r>
            <a:r>
              <a:rPr sz="2000" b="1" spc="-2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Reach</a:t>
            </a:r>
            <a:endParaRPr sz="2000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9797" y="6629962"/>
            <a:ext cx="3728720" cy="668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50290" marR="5080" indent="-1038225" algn="l">
              <a:lnSpc>
                <a:spcPct val="116100"/>
              </a:lnSpc>
              <a:spcBef>
                <a:spcPts val="100"/>
              </a:spcBef>
            </a:pPr>
            <a:r>
              <a:rPr spc="-9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Worldwide</a:t>
            </a:r>
            <a:r>
              <a:rPr spc="-13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6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success</a:t>
            </a:r>
            <a:r>
              <a:rPr spc="-13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9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proves</a:t>
            </a:r>
            <a:r>
              <a:rPr spc="-13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10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our</a:t>
            </a:r>
            <a:r>
              <a:rPr spc="-13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9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adaptability</a:t>
            </a:r>
            <a:r>
              <a:rPr spc="-13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2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and </a:t>
            </a:r>
            <a:r>
              <a:rPr spc="-10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regulatory</a:t>
            </a:r>
            <a:endParaRPr lang="en-US" spc="-100" dirty="0">
              <a:solidFill>
                <a:srgbClr val="FFFFFF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  <a:p>
            <a:pPr marL="1050290" marR="5080" indent="-1038225" algn="l">
              <a:lnSpc>
                <a:spcPct val="116100"/>
              </a:lnSpc>
              <a:spcBef>
                <a:spcPts val="100"/>
              </a:spcBef>
            </a:pPr>
            <a:r>
              <a:rPr lang="en-US" spc="-10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                                    </a:t>
            </a:r>
            <a:r>
              <a:rPr spc="-9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lang="en-US" spc="-9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   </a:t>
            </a:r>
            <a:r>
              <a:rPr spc="-1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expertise.</a:t>
            </a:r>
            <a:endParaRPr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09641" y="2809378"/>
            <a:ext cx="108204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3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Photometric</a:t>
            </a:r>
            <a:endParaRPr sz="2000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2231" y="3197076"/>
            <a:ext cx="3676650" cy="9767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6100"/>
              </a:lnSpc>
              <a:spcBef>
                <a:spcPts val="100"/>
              </a:spcBef>
            </a:pPr>
            <a:r>
              <a:rPr spc="-9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We</a:t>
            </a:r>
            <a:r>
              <a:rPr spc="-14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6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conduct</a:t>
            </a:r>
            <a:r>
              <a:rPr spc="-14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8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photometric</a:t>
            </a:r>
            <a:r>
              <a:rPr spc="-13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11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measurements</a:t>
            </a:r>
            <a:r>
              <a:rPr spc="-14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9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on</a:t>
            </a:r>
            <a:r>
              <a:rPr spc="-13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2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all </a:t>
            </a:r>
            <a:r>
              <a:rPr spc="-10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our</a:t>
            </a:r>
            <a:r>
              <a:rPr spc="-15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7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products</a:t>
            </a:r>
            <a:r>
              <a:rPr spc="-14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6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to</a:t>
            </a:r>
            <a:r>
              <a:rPr spc="-15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10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ensure</a:t>
            </a:r>
            <a:r>
              <a:rPr spc="-14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10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optimal</a:t>
            </a:r>
            <a:r>
              <a:rPr spc="-14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1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performance </a:t>
            </a:r>
            <a:r>
              <a:rPr spc="-10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and</a:t>
            </a:r>
            <a:r>
              <a:rPr spc="-13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8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compliance</a:t>
            </a:r>
            <a:r>
              <a:rPr spc="-13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11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with</a:t>
            </a:r>
            <a:r>
              <a:rPr spc="-13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10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industry</a:t>
            </a:r>
            <a:r>
              <a:rPr spc="-13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1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standards</a:t>
            </a:r>
            <a:endParaRPr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14165" y="4401215"/>
            <a:ext cx="161734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4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Versatile</a:t>
            </a:r>
            <a:r>
              <a:rPr sz="2000" b="1" spc="-5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b="1" spc="-4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Lightning</a:t>
            </a:r>
            <a:endParaRPr sz="2000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9797" y="4828427"/>
            <a:ext cx="3681729" cy="9767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16100"/>
              </a:lnSpc>
              <a:spcBef>
                <a:spcPts val="100"/>
              </a:spcBef>
            </a:pPr>
            <a:r>
              <a:rPr spc="-95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We</a:t>
            </a:r>
            <a:r>
              <a:rPr spc="-145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85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designs</a:t>
            </a:r>
            <a:r>
              <a:rPr spc="-140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105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and</a:t>
            </a:r>
            <a:r>
              <a:rPr spc="-140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95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install</a:t>
            </a:r>
            <a:r>
              <a:rPr spc="-140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100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solar-</a:t>
            </a:r>
            <a:r>
              <a:rPr spc="-90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powered</a:t>
            </a:r>
            <a:r>
              <a:rPr spc="-140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60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lightning </a:t>
            </a:r>
            <a:r>
              <a:rPr spc="-100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systems</a:t>
            </a:r>
            <a:r>
              <a:rPr spc="-145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90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tailored</a:t>
            </a:r>
            <a:r>
              <a:rPr spc="-145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75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for</a:t>
            </a:r>
            <a:r>
              <a:rPr spc="-145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100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all</a:t>
            </a:r>
            <a:r>
              <a:rPr spc="-145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110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kind</a:t>
            </a:r>
            <a:r>
              <a:rPr spc="-145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50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of</a:t>
            </a:r>
            <a:r>
              <a:rPr spc="-145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80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locations</a:t>
            </a:r>
            <a:r>
              <a:rPr spc="-145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20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such </a:t>
            </a:r>
            <a:r>
              <a:rPr spc="-105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as</a:t>
            </a:r>
            <a:r>
              <a:rPr spc="-135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100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streets,</a:t>
            </a:r>
            <a:r>
              <a:rPr spc="-135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130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parks,</a:t>
            </a:r>
            <a:r>
              <a:rPr spc="-135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120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pathways,</a:t>
            </a:r>
            <a:r>
              <a:rPr spc="-135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125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homes,</a:t>
            </a:r>
            <a:r>
              <a:rPr spc="-135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20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etc.</a:t>
            </a:r>
            <a:endParaRPr dirty="0">
              <a:solidFill>
                <a:schemeClr val="bg1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04995" y="7630698"/>
            <a:ext cx="1824673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Sustainable</a:t>
            </a:r>
            <a:r>
              <a:rPr sz="2000" b="1" spc="-3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b="1" spc="-2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Savings</a:t>
            </a:r>
            <a:endParaRPr sz="2000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93969" y="7999027"/>
            <a:ext cx="3610610" cy="6554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635" algn="ctr">
              <a:lnSpc>
                <a:spcPct val="116100"/>
              </a:lnSpc>
              <a:spcBef>
                <a:spcPts val="100"/>
              </a:spcBef>
            </a:pPr>
            <a:r>
              <a:rPr spc="-8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These</a:t>
            </a:r>
            <a:r>
              <a:rPr spc="-13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9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solutions</a:t>
            </a:r>
            <a:r>
              <a:rPr spc="-13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9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enhance</a:t>
            </a:r>
            <a:r>
              <a:rPr spc="-13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10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safety,</a:t>
            </a:r>
            <a:r>
              <a:rPr spc="-13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1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promote </a:t>
            </a:r>
            <a:r>
              <a:rPr spc="-10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sustainability</a:t>
            </a:r>
            <a:r>
              <a:rPr spc="-12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10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and</a:t>
            </a:r>
            <a:r>
              <a:rPr spc="-114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9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providing</a:t>
            </a:r>
            <a:r>
              <a:rPr spc="-12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8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significant</a:t>
            </a:r>
            <a:r>
              <a:rPr spc="-114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4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energy </a:t>
            </a:r>
            <a:r>
              <a:rPr spc="-10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and</a:t>
            </a:r>
            <a:r>
              <a:rPr spc="-16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5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cost</a:t>
            </a:r>
            <a:r>
              <a:rPr spc="-15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-10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saving.</a:t>
            </a:r>
            <a:endParaRPr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15981" y="9287809"/>
            <a:ext cx="1513688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5" dirty="0">
                <a:solidFill>
                  <a:srgbClr val="FFFFFF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Warranty</a:t>
            </a:r>
            <a:endParaRPr sz="2000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A28222B-91C5-049C-BF54-872DA15173A4}"/>
              </a:ext>
            </a:extLst>
          </p:cNvPr>
          <p:cNvCxnSpPr/>
          <p:nvPr/>
        </p:nvCxnSpPr>
        <p:spPr>
          <a:xfrm>
            <a:off x="1830024" y="533400"/>
            <a:ext cx="54919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727D075-537C-C547-473D-20D3D342BF26}"/>
              </a:ext>
            </a:extLst>
          </p:cNvPr>
          <p:cNvCxnSpPr/>
          <p:nvPr/>
        </p:nvCxnSpPr>
        <p:spPr>
          <a:xfrm>
            <a:off x="0" y="9829800"/>
            <a:ext cx="73220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bject 6">
            <a:extLst>
              <a:ext uri="{FF2B5EF4-FFF2-40B4-BE49-F238E27FC236}">
                <a16:creationId xmlns:a16="http://schemas.microsoft.com/office/drawing/2014/main" id="{DB85F44D-0C67-0A7F-9C96-89C13B609AFD}"/>
              </a:ext>
            </a:extLst>
          </p:cNvPr>
          <p:cNvSpPr txBox="1"/>
          <p:nvPr/>
        </p:nvSpPr>
        <p:spPr>
          <a:xfrm>
            <a:off x="7349644" y="9610922"/>
            <a:ext cx="422756" cy="2959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l">
              <a:lnSpc>
                <a:spcPct val="114999"/>
              </a:lnSpc>
              <a:spcBef>
                <a:spcPts val="100"/>
              </a:spcBef>
            </a:pPr>
            <a:r>
              <a:rPr lang="en-US" sz="1600" spc="-30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2/7</a:t>
            </a:r>
            <a:endParaRPr sz="1600" dirty="0">
              <a:solidFill>
                <a:srgbClr val="426986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C3E4E215-01F5-1B37-0DC0-345E26D5BF2F}"/>
              </a:ext>
            </a:extLst>
          </p:cNvPr>
          <p:cNvSpPr txBox="1">
            <a:spLocks/>
          </p:cNvSpPr>
          <p:nvPr/>
        </p:nvSpPr>
        <p:spPr>
          <a:xfrm>
            <a:off x="6248400" y="203102"/>
            <a:ext cx="1694231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sz="2800" b="1" spc="-114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2SPBL11</a:t>
            </a:r>
            <a:endParaRPr lang="en-US" sz="2800" b="1" dirty="0">
              <a:solidFill>
                <a:srgbClr val="426986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xfrm>
            <a:off x="204635" y="3938102"/>
            <a:ext cx="7339165" cy="568809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18110">
              <a:lnSpc>
                <a:spcPct val="114599"/>
              </a:lnSpc>
              <a:spcBef>
                <a:spcPts val="95"/>
              </a:spcBef>
            </a:pPr>
            <a:r>
              <a:rPr sz="2000" spc="-125" dirty="0">
                <a:latin typeface="Aparajita" panose="02020603050405020304" pitchFamily="18" charset="0"/>
                <a:cs typeface="Aparajita" panose="02020603050405020304" pitchFamily="18" charset="0"/>
              </a:rPr>
              <a:t>The</a:t>
            </a:r>
            <a:r>
              <a:rPr sz="2000" spc="-4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lang="en-US" sz="2000" spc="-45" dirty="0">
                <a:latin typeface="Aparajita" panose="02020603050405020304" pitchFamily="18" charset="0"/>
                <a:cs typeface="Aparajita" panose="02020603050405020304" pitchFamily="18" charset="0"/>
              </a:rPr>
              <a:t>2</a:t>
            </a:r>
            <a:r>
              <a:rPr sz="2000" dirty="0">
                <a:latin typeface="Aparajita" panose="02020603050405020304" pitchFamily="18" charset="0"/>
                <a:cs typeface="Aparajita" panose="02020603050405020304" pitchFamily="18" charset="0"/>
              </a:rPr>
              <a:t>SPBL</a:t>
            </a:r>
            <a:r>
              <a:rPr lang="he-IL" sz="2000" dirty="0">
                <a:latin typeface="Aparajita" panose="02020603050405020304" pitchFamily="18" charset="0"/>
                <a:cs typeface="Aparajita" panose="02020603050405020304" pitchFamily="18" charset="0"/>
              </a:rPr>
              <a:t>1</a:t>
            </a:r>
            <a:r>
              <a:rPr lang="en-US" sz="2000" dirty="0">
                <a:latin typeface="Aparajita" panose="02020603050405020304" pitchFamily="18" charset="0"/>
                <a:cs typeface="Aparajita" panose="02020603050405020304" pitchFamily="18" charset="0"/>
              </a:rPr>
              <a:t>1</a:t>
            </a:r>
            <a:r>
              <a:rPr sz="2000" spc="-4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30" dirty="0">
                <a:latin typeface="Aparajita" panose="02020603050405020304" pitchFamily="18" charset="0"/>
                <a:cs typeface="Aparajita" panose="02020603050405020304" pitchFamily="18" charset="0"/>
              </a:rPr>
              <a:t>solar</a:t>
            </a:r>
            <a:r>
              <a:rPr sz="2000" spc="-4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35" dirty="0">
                <a:latin typeface="Aparajita" panose="02020603050405020304" pitchFamily="18" charset="0"/>
                <a:cs typeface="Aparajita" panose="02020603050405020304" pitchFamily="18" charset="0"/>
              </a:rPr>
              <a:t>bollard</a:t>
            </a:r>
            <a:r>
              <a:rPr sz="2000" spc="-4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60" dirty="0">
                <a:latin typeface="Aparajita" panose="02020603050405020304" pitchFamily="18" charset="0"/>
                <a:cs typeface="Aparajita" panose="02020603050405020304" pitchFamily="18" charset="0"/>
              </a:rPr>
              <a:t>light</a:t>
            </a:r>
            <a:r>
              <a:rPr sz="2000" spc="-4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30" dirty="0">
                <a:latin typeface="Aparajita" panose="02020603050405020304" pitchFamily="18" charset="0"/>
                <a:cs typeface="Aparajita" panose="02020603050405020304" pitchFamily="18" charset="0"/>
              </a:rPr>
              <a:t>is</a:t>
            </a:r>
            <a:r>
              <a:rPr sz="2000" spc="-4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dirty="0">
                <a:latin typeface="Aparajita" panose="02020603050405020304" pitchFamily="18" charset="0"/>
                <a:cs typeface="Aparajita" panose="02020603050405020304" pitchFamily="18" charset="0"/>
              </a:rPr>
              <a:t>an</a:t>
            </a:r>
            <a:r>
              <a:rPr sz="2000" spc="-4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55" dirty="0">
                <a:latin typeface="Aparajita" panose="02020603050405020304" pitchFamily="18" charset="0"/>
                <a:cs typeface="Aparajita" panose="02020603050405020304" pitchFamily="18" charset="0"/>
              </a:rPr>
              <a:t>architectural</a:t>
            </a:r>
            <a:r>
              <a:rPr sz="2000" spc="-40" dirty="0">
                <a:latin typeface="Aparajita" panose="02020603050405020304" pitchFamily="18" charset="0"/>
                <a:cs typeface="Aparajita" panose="02020603050405020304" pitchFamily="18" charset="0"/>
              </a:rPr>
              <a:t> independent</a:t>
            </a:r>
            <a:r>
              <a:rPr sz="2000" spc="-4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10" dirty="0">
                <a:latin typeface="Aparajita" panose="02020603050405020304" pitchFamily="18" charset="0"/>
                <a:cs typeface="Aparajita" panose="02020603050405020304" pitchFamily="18" charset="0"/>
              </a:rPr>
              <a:t>lighting </a:t>
            </a:r>
            <a:r>
              <a:rPr sz="2000" spc="-55" dirty="0">
                <a:latin typeface="Aparajita" panose="02020603050405020304" pitchFamily="18" charset="0"/>
                <a:cs typeface="Aparajita" panose="02020603050405020304" pitchFamily="18" charset="0"/>
              </a:rPr>
              <a:t>solution</a:t>
            </a:r>
            <a:r>
              <a:rPr sz="2000" spc="-5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65" dirty="0">
                <a:latin typeface="Aparajita" panose="02020603050405020304" pitchFamily="18" charset="0"/>
                <a:cs typeface="Aparajita" panose="02020603050405020304" pitchFamily="18" charset="0"/>
              </a:rPr>
              <a:t>ideally</a:t>
            </a:r>
            <a:r>
              <a:rPr sz="2000" spc="-5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45" dirty="0">
                <a:latin typeface="Aparajita" panose="02020603050405020304" pitchFamily="18" charset="0"/>
                <a:cs typeface="Aparajita" panose="02020603050405020304" pitchFamily="18" charset="0"/>
              </a:rPr>
              <a:t>for</a:t>
            </a:r>
            <a:r>
              <a:rPr sz="2000" spc="-5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55" dirty="0">
                <a:latin typeface="Aparajita" panose="02020603050405020304" pitchFamily="18" charset="0"/>
                <a:cs typeface="Aparajita" panose="02020603050405020304" pitchFamily="18" charset="0"/>
              </a:rPr>
              <a:t>various</a:t>
            </a:r>
            <a:r>
              <a:rPr sz="2000" spc="-5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25" dirty="0">
                <a:latin typeface="Aparajita" panose="02020603050405020304" pitchFamily="18" charset="0"/>
                <a:cs typeface="Aparajita" panose="02020603050405020304" pitchFamily="18" charset="0"/>
              </a:rPr>
              <a:t>applications</a:t>
            </a:r>
            <a:r>
              <a:rPr sz="2000" spc="-5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10" dirty="0">
                <a:latin typeface="Aparajita" panose="02020603050405020304" pitchFamily="18" charset="0"/>
                <a:cs typeface="Aparajita" panose="02020603050405020304" pitchFamily="18" charset="0"/>
              </a:rPr>
              <a:t>such</a:t>
            </a:r>
            <a:r>
              <a:rPr sz="2000" spc="-5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dirty="0">
                <a:latin typeface="Aparajita" panose="02020603050405020304" pitchFamily="18" charset="0"/>
                <a:cs typeface="Aparajita" panose="02020603050405020304" pitchFamily="18" charset="0"/>
              </a:rPr>
              <a:t>as</a:t>
            </a:r>
            <a:r>
              <a:rPr sz="2000" spc="-5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80" dirty="0">
                <a:latin typeface="Aparajita" panose="02020603050405020304" pitchFamily="18" charset="0"/>
                <a:cs typeface="Aparajita" panose="02020603050405020304" pitchFamily="18" charset="0"/>
              </a:rPr>
              <a:t>parks,</a:t>
            </a:r>
            <a:r>
              <a:rPr sz="2000" spc="-50" dirty="0">
                <a:latin typeface="Aparajita" panose="02020603050405020304" pitchFamily="18" charset="0"/>
                <a:cs typeface="Aparajita" panose="02020603050405020304" pitchFamily="18" charset="0"/>
              </a:rPr>
              <a:t> pathways, </a:t>
            </a:r>
            <a:r>
              <a:rPr sz="2000" spc="-20" dirty="0">
                <a:latin typeface="Aparajita" panose="02020603050405020304" pitchFamily="18" charset="0"/>
                <a:cs typeface="Aparajita" panose="02020603050405020304" pitchFamily="18" charset="0"/>
              </a:rPr>
              <a:t>bike </a:t>
            </a:r>
            <a:r>
              <a:rPr sz="2000" spc="-70" dirty="0">
                <a:latin typeface="Aparajita" panose="02020603050405020304" pitchFamily="18" charset="0"/>
                <a:cs typeface="Aparajita" panose="02020603050405020304" pitchFamily="18" charset="0"/>
              </a:rPr>
              <a:t>lanes,</a:t>
            </a:r>
            <a:r>
              <a:rPr sz="2000" spc="-4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70" dirty="0">
                <a:latin typeface="Aparajita" panose="02020603050405020304" pitchFamily="18" charset="0"/>
                <a:cs typeface="Aparajita" panose="02020603050405020304" pitchFamily="18" charset="0"/>
              </a:rPr>
              <a:t>remote</a:t>
            </a:r>
            <a:r>
              <a:rPr sz="2000" spc="-4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40" dirty="0">
                <a:latin typeface="Aparajita" panose="02020603050405020304" pitchFamily="18" charset="0"/>
                <a:cs typeface="Aparajita" panose="02020603050405020304" pitchFamily="18" charset="0"/>
              </a:rPr>
              <a:t>areas,</a:t>
            </a:r>
            <a:r>
              <a:rPr sz="2000" spc="-4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dirty="0">
                <a:latin typeface="Aparajita" panose="02020603050405020304" pitchFamily="18" charset="0"/>
                <a:cs typeface="Aparajita" panose="02020603050405020304" pitchFamily="18" charset="0"/>
              </a:rPr>
              <a:t>golf</a:t>
            </a:r>
            <a:r>
              <a:rPr sz="2000" spc="-4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50" dirty="0">
                <a:latin typeface="Aparajita" panose="02020603050405020304" pitchFamily="18" charset="0"/>
                <a:cs typeface="Aparajita" panose="02020603050405020304" pitchFamily="18" charset="0"/>
              </a:rPr>
              <a:t>courses,</a:t>
            </a:r>
            <a:r>
              <a:rPr sz="2000" spc="-4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dirty="0">
                <a:latin typeface="Aparajita" panose="02020603050405020304" pitchFamily="18" charset="0"/>
                <a:cs typeface="Aparajita" panose="02020603050405020304" pitchFamily="18" charset="0"/>
              </a:rPr>
              <a:t>beach</a:t>
            </a:r>
            <a:r>
              <a:rPr sz="2000" spc="-4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90" dirty="0">
                <a:latin typeface="Aparajita" panose="02020603050405020304" pitchFamily="18" charset="0"/>
                <a:cs typeface="Aparajita" panose="02020603050405020304" pitchFamily="18" charset="0"/>
              </a:rPr>
              <a:t>resorts,</a:t>
            </a:r>
            <a:r>
              <a:rPr sz="2000" spc="-4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70" dirty="0">
                <a:latin typeface="Aparajita" panose="02020603050405020304" pitchFamily="18" charset="0"/>
                <a:cs typeface="Aparajita" panose="02020603050405020304" pitchFamily="18" charset="0"/>
              </a:rPr>
              <a:t>marinas,</a:t>
            </a:r>
            <a:r>
              <a:rPr sz="2000" spc="-4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10" dirty="0">
                <a:latin typeface="Aparajita" panose="02020603050405020304" pitchFamily="18" charset="0"/>
                <a:cs typeface="Aparajita" panose="02020603050405020304" pitchFamily="18" charset="0"/>
              </a:rPr>
              <a:t>residential </a:t>
            </a:r>
            <a:r>
              <a:rPr sz="2000" dirty="0">
                <a:latin typeface="Aparajita" panose="02020603050405020304" pitchFamily="18" charset="0"/>
                <a:cs typeface="Aparajita" panose="02020603050405020304" pitchFamily="18" charset="0"/>
              </a:rPr>
              <a:t>areas</a:t>
            </a:r>
            <a:r>
              <a:rPr sz="2000" spc="-6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dirty="0">
                <a:latin typeface="Aparajita" panose="02020603050405020304" pitchFamily="18" charset="0"/>
                <a:cs typeface="Aparajita" panose="02020603050405020304" pitchFamily="18" charset="0"/>
              </a:rPr>
              <a:t>and</a:t>
            </a:r>
            <a:r>
              <a:rPr sz="2000" spc="-6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dirty="0">
                <a:latin typeface="Aparajita" panose="02020603050405020304" pitchFamily="18" charset="0"/>
                <a:cs typeface="Aparajita" panose="02020603050405020304" pitchFamily="18" charset="0"/>
              </a:rPr>
              <a:t>landscape</a:t>
            </a:r>
            <a:r>
              <a:rPr sz="2000" spc="-6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40" dirty="0">
                <a:latin typeface="Aparajita" panose="02020603050405020304" pitchFamily="18" charset="0"/>
                <a:cs typeface="Aparajita" panose="02020603050405020304" pitchFamily="18" charset="0"/>
              </a:rPr>
              <a:t>lighting</a:t>
            </a:r>
            <a:r>
              <a:rPr sz="2000" spc="-6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10" dirty="0">
                <a:latin typeface="Aparajita" panose="02020603050405020304" pitchFamily="18" charset="0"/>
                <a:cs typeface="Aparajita" panose="02020603050405020304" pitchFamily="18" charset="0"/>
              </a:rPr>
              <a:t>projects.</a:t>
            </a:r>
          </a:p>
          <a:p>
            <a:pPr>
              <a:lnSpc>
                <a:spcPct val="100000"/>
              </a:lnSpc>
              <a:spcBef>
                <a:spcPts val="385"/>
              </a:spcBef>
            </a:pPr>
            <a:endParaRPr sz="2000" spc="-10" dirty="0">
              <a:latin typeface="Aparajita" panose="02020603050405020304" pitchFamily="18" charset="0"/>
              <a:cs typeface="Aparajita" panose="02020603050405020304" pitchFamily="18" charset="0"/>
            </a:endParaRPr>
          </a:p>
          <a:p>
            <a:pPr marL="12700" marR="421640" algn="just">
              <a:lnSpc>
                <a:spcPct val="114599"/>
              </a:lnSpc>
            </a:pPr>
            <a:r>
              <a:rPr sz="2000" spc="-140" dirty="0">
                <a:latin typeface="Aparajita" panose="02020603050405020304" pitchFamily="18" charset="0"/>
                <a:cs typeface="Aparajita" panose="02020603050405020304" pitchFamily="18" charset="0"/>
              </a:rPr>
              <a:t>The</a:t>
            </a:r>
            <a:r>
              <a:rPr sz="2000" spc="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55" dirty="0">
                <a:latin typeface="Aparajita" panose="02020603050405020304" pitchFamily="18" charset="0"/>
                <a:cs typeface="Aparajita" panose="02020603050405020304" pitchFamily="18" charset="0"/>
              </a:rPr>
              <a:t>architectural</a:t>
            </a:r>
            <a:r>
              <a:rPr sz="2000" spc="-8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30" dirty="0">
                <a:latin typeface="Aparajita" panose="02020603050405020304" pitchFamily="18" charset="0"/>
                <a:cs typeface="Aparajita" panose="02020603050405020304" pitchFamily="18" charset="0"/>
              </a:rPr>
              <a:t>patented</a:t>
            </a:r>
            <a:r>
              <a:rPr sz="2000" spc="-7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dirty="0">
                <a:latin typeface="Aparajita" panose="02020603050405020304" pitchFamily="18" charset="0"/>
                <a:cs typeface="Aparajita" panose="02020603050405020304" pitchFamily="18" charset="0"/>
              </a:rPr>
              <a:t>design</a:t>
            </a:r>
            <a:r>
              <a:rPr sz="2000" spc="-4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95" dirty="0">
                <a:latin typeface="Aparajita" panose="02020603050405020304" pitchFamily="18" charset="0"/>
                <a:cs typeface="Aparajita" panose="02020603050405020304" pitchFamily="18" charset="0"/>
              </a:rPr>
              <a:t>in</a:t>
            </a:r>
            <a:r>
              <a:rPr sz="2000" spc="-3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40" dirty="0">
                <a:latin typeface="Aparajita" panose="02020603050405020304" pitchFamily="18" charset="0"/>
                <a:cs typeface="Aparajita" panose="02020603050405020304" pitchFamily="18" charset="0"/>
              </a:rPr>
              <a:t>combination</a:t>
            </a:r>
            <a:r>
              <a:rPr sz="2000" spc="-4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95" dirty="0">
                <a:latin typeface="Aparajita" panose="02020603050405020304" pitchFamily="18" charset="0"/>
                <a:cs typeface="Aparajita" panose="02020603050405020304" pitchFamily="18" charset="0"/>
              </a:rPr>
              <a:t>with</a:t>
            </a:r>
            <a:r>
              <a:rPr sz="2000" spc="-4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75" dirty="0">
                <a:latin typeface="Aparajita" panose="02020603050405020304" pitchFamily="18" charset="0"/>
                <a:cs typeface="Aparajita" panose="02020603050405020304" pitchFamily="18" charset="0"/>
              </a:rPr>
              <a:t>a</a:t>
            </a:r>
            <a:r>
              <a:rPr sz="2000" spc="-45" dirty="0">
                <a:latin typeface="Aparajita" panose="02020603050405020304" pitchFamily="18" charset="0"/>
                <a:cs typeface="Aparajita" panose="02020603050405020304" pitchFamily="18" charset="0"/>
              </a:rPr>
              <a:t> robust </a:t>
            </a:r>
            <a:r>
              <a:rPr sz="2000" spc="-20" dirty="0">
                <a:latin typeface="Aparajita" panose="02020603050405020304" pitchFamily="18" charset="0"/>
                <a:cs typeface="Aparajita" panose="02020603050405020304" pitchFamily="18" charset="0"/>
              </a:rPr>
              <a:t>high </a:t>
            </a:r>
            <a:r>
              <a:rPr sz="2000" spc="-10" dirty="0">
                <a:latin typeface="Aparajita" panose="02020603050405020304" pitchFamily="18" charset="0"/>
                <a:cs typeface="Aparajita" panose="02020603050405020304" pitchFamily="18" charset="0"/>
              </a:rPr>
              <a:t>LED</a:t>
            </a:r>
            <a:r>
              <a:rPr sz="2000" spc="-9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40" dirty="0">
                <a:latin typeface="Aparajita" panose="02020603050405020304" pitchFamily="18" charset="0"/>
                <a:cs typeface="Aparajita" panose="02020603050405020304" pitchFamily="18" charset="0"/>
              </a:rPr>
              <a:t>lighting </a:t>
            </a:r>
            <a:r>
              <a:rPr sz="2000" spc="-55" dirty="0">
                <a:latin typeface="Aparajita" panose="02020603050405020304" pitchFamily="18" charset="0"/>
                <a:cs typeface="Aparajita" panose="02020603050405020304" pitchFamily="18" charset="0"/>
              </a:rPr>
              <a:t>output</a:t>
            </a:r>
            <a:r>
              <a:rPr sz="2000" spc="-4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95" dirty="0">
                <a:latin typeface="Aparajita" panose="02020603050405020304" pitchFamily="18" charset="0"/>
                <a:cs typeface="Aparajita" panose="02020603050405020304" pitchFamily="18" charset="0"/>
              </a:rPr>
              <a:t>in</a:t>
            </a:r>
            <a:r>
              <a:rPr sz="2000" spc="-3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75" dirty="0">
                <a:latin typeface="Aparajita" panose="02020603050405020304" pitchFamily="18" charset="0"/>
                <a:cs typeface="Aparajita" panose="02020603050405020304" pitchFamily="18" charset="0"/>
              </a:rPr>
              <a:t>a</a:t>
            </a:r>
            <a:r>
              <a:rPr sz="2000" spc="-4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20" dirty="0">
                <a:latin typeface="Aparajita" panose="02020603050405020304" pitchFamily="18" charset="0"/>
                <a:cs typeface="Aparajita" panose="02020603050405020304" pitchFamily="18" charset="0"/>
              </a:rPr>
              <a:t>high-</a:t>
            </a:r>
            <a:r>
              <a:rPr sz="2000" dirty="0">
                <a:latin typeface="Aparajita" panose="02020603050405020304" pitchFamily="18" charset="0"/>
                <a:cs typeface="Aparajita" panose="02020603050405020304" pitchFamily="18" charset="0"/>
              </a:rPr>
              <a:t>grade</a:t>
            </a:r>
            <a:r>
              <a:rPr sz="2000" spc="-4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50" dirty="0">
                <a:latin typeface="Aparajita" panose="02020603050405020304" pitchFamily="18" charset="0"/>
                <a:cs typeface="Aparajita" panose="02020603050405020304" pitchFamily="18" charset="0"/>
              </a:rPr>
              <a:t>construction</a:t>
            </a:r>
            <a:r>
              <a:rPr sz="2000" spc="-4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50" dirty="0">
                <a:latin typeface="Aparajita" panose="02020603050405020304" pitchFamily="18" charset="0"/>
                <a:cs typeface="Aparajita" panose="02020603050405020304" pitchFamily="18" charset="0"/>
              </a:rPr>
              <a:t>makes</a:t>
            </a:r>
            <a:r>
              <a:rPr sz="2000" spc="-3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150" dirty="0">
                <a:latin typeface="Aparajita" panose="02020603050405020304" pitchFamily="18" charset="0"/>
                <a:cs typeface="Aparajita" panose="02020603050405020304" pitchFamily="18" charset="0"/>
              </a:rPr>
              <a:t>it</a:t>
            </a:r>
            <a:r>
              <a:rPr sz="2000" spc="1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85" dirty="0">
                <a:latin typeface="Aparajita" panose="02020603050405020304" pitchFamily="18" charset="0"/>
                <a:cs typeface="Aparajita" panose="02020603050405020304" pitchFamily="18" charset="0"/>
              </a:rPr>
              <a:t>your</a:t>
            </a:r>
            <a:r>
              <a:rPr sz="2000" spc="-4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10" dirty="0">
                <a:latin typeface="Aparajita" panose="02020603050405020304" pitchFamily="18" charset="0"/>
                <a:cs typeface="Aparajita" panose="02020603050405020304" pitchFamily="18" charset="0"/>
              </a:rPr>
              <a:t>ideal </a:t>
            </a:r>
            <a:r>
              <a:rPr sz="2000" dirty="0">
                <a:latin typeface="Aparajita" panose="02020603050405020304" pitchFamily="18" charset="0"/>
                <a:cs typeface="Aparajita" panose="02020603050405020304" pitchFamily="18" charset="0"/>
              </a:rPr>
              <a:t>choice</a:t>
            </a:r>
            <a:r>
              <a:rPr sz="2000" spc="-7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45" dirty="0">
                <a:latin typeface="Aparajita" panose="02020603050405020304" pitchFamily="18" charset="0"/>
                <a:cs typeface="Aparajita" panose="02020603050405020304" pitchFamily="18" charset="0"/>
              </a:rPr>
              <a:t>for</a:t>
            </a:r>
            <a:r>
              <a:rPr sz="2000" spc="-65" dirty="0">
                <a:latin typeface="Aparajita" panose="02020603050405020304" pitchFamily="18" charset="0"/>
                <a:cs typeface="Aparajita" panose="02020603050405020304" pitchFamily="18" charset="0"/>
              </a:rPr>
              <a:t> all </a:t>
            </a:r>
            <a:r>
              <a:rPr sz="2000" spc="-85" dirty="0">
                <a:latin typeface="Aparajita" panose="02020603050405020304" pitchFamily="18" charset="0"/>
                <a:cs typeface="Aparajita" panose="02020603050405020304" pitchFamily="18" charset="0"/>
              </a:rPr>
              <a:t>your</a:t>
            </a:r>
            <a:r>
              <a:rPr sz="2000" spc="-5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35" dirty="0">
                <a:latin typeface="Aparajita" panose="02020603050405020304" pitchFamily="18" charset="0"/>
                <a:cs typeface="Aparajita" panose="02020603050405020304" pitchFamily="18" charset="0"/>
              </a:rPr>
              <a:t>self-</a:t>
            </a:r>
            <a:r>
              <a:rPr sz="2000" spc="-25" dirty="0">
                <a:latin typeface="Aparajita" panose="02020603050405020304" pitchFamily="18" charset="0"/>
                <a:cs typeface="Aparajita" panose="02020603050405020304" pitchFamily="18" charset="0"/>
              </a:rPr>
              <a:t>contained</a:t>
            </a:r>
            <a:r>
              <a:rPr sz="2000" spc="-6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40" dirty="0">
                <a:latin typeface="Aparajita" panose="02020603050405020304" pitchFamily="18" charset="0"/>
                <a:cs typeface="Aparajita" panose="02020603050405020304" pitchFamily="18" charset="0"/>
              </a:rPr>
              <a:t>lighting</a:t>
            </a:r>
            <a:r>
              <a:rPr sz="2000" spc="-6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10" dirty="0">
                <a:latin typeface="Aparajita" panose="02020603050405020304" pitchFamily="18" charset="0"/>
                <a:cs typeface="Aparajita" panose="02020603050405020304" pitchFamily="18" charset="0"/>
              </a:rPr>
              <a:t>projects.</a:t>
            </a:r>
          </a:p>
          <a:p>
            <a:pPr>
              <a:lnSpc>
                <a:spcPct val="100000"/>
              </a:lnSpc>
              <a:spcBef>
                <a:spcPts val="700"/>
              </a:spcBef>
            </a:pPr>
            <a:endParaRPr sz="2000" spc="-10" dirty="0">
              <a:latin typeface="Aparajita" panose="02020603050405020304" pitchFamily="18" charset="0"/>
              <a:cs typeface="Aparajita" panose="02020603050405020304" pitchFamily="18" charset="0"/>
            </a:endParaRPr>
          </a:p>
          <a:p>
            <a:pPr marL="12700" algn="just">
              <a:lnSpc>
                <a:spcPct val="100000"/>
              </a:lnSpc>
            </a:pPr>
            <a:r>
              <a:rPr lang="en-US" sz="2000" dirty="0">
                <a:latin typeface="Aparajita" panose="02020603050405020304" pitchFamily="18" charset="0"/>
                <a:cs typeface="Aparajita" panose="02020603050405020304" pitchFamily="18" charset="0"/>
              </a:rPr>
              <a:t>2</a:t>
            </a:r>
            <a:r>
              <a:rPr sz="2000" dirty="0">
                <a:latin typeface="Aparajita" panose="02020603050405020304" pitchFamily="18" charset="0"/>
                <a:cs typeface="Aparajita" panose="02020603050405020304" pitchFamily="18" charset="0"/>
              </a:rPr>
              <a:t>SPBL</a:t>
            </a:r>
            <a:r>
              <a:rPr lang="en-US" sz="2000" dirty="0">
                <a:latin typeface="Aparajita" panose="02020603050405020304" pitchFamily="18" charset="0"/>
                <a:cs typeface="Aparajita" panose="02020603050405020304" pitchFamily="18" charset="0"/>
              </a:rPr>
              <a:t>11</a:t>
            </a:r>
            <a:r>
              <a:rPr sz="2000" spc="-3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65" dirty="0">
                <a:latin typeface="Aparajita" panose="02020603050405020304" pitchFamily="18" charset="0"/>
                <a:cs typeface="Aparajita" panose="02020603050405020304" pitchFamily="18" charset="0"/>
              </a:rPr>
              <a:t>works</a:t>
            </a:r>
            <a:r>
              <a:rPr sz="2000" spc="-3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60" dirty="0">
                <a:latin typeface="Aparajita" panose="02020603050405020304" pitchFamily="18" charset="0"/>
                <a:cs typeface="Aparajita" panose="02020603050405020304" pitchFamily="18" charset="0"/>
              </a:rPr>
              <a:t>completely</a:t>
            </a:r>
            <a:r>
              <a:rPr sz="2000" spc="-3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80" dirty="0">
                <a:latin typeface="Aparajita" panose="02020603050405020304" pitchFamily="18" charset="0"/>
                <a:cs typeface="Aparajita" panose="02020603050405020304" pitchFamily="18" charset="0"/>
              </a:rPr>
              <a:t>without</a:t>
            </a:r>
            <a:r>
              <a:rPr sz="2000" spc="-2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50" dirty="0">
                <a:latin typeface="Aparajita" panose="02020603050405020304" pitchFamily="18" charset="0"/>
                <a:cs typeface="Aparajita" panose="02020603050405020304" pitchFamily="18" charset="0"/>
              </a:rPr>
              <a:t>wiring</a:t>
            </a:r>
            <a:r>
              <a:rPr sz="2000" spc="-3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dirty="0">
                <a:latin typeface="Aparajita" panose="02020603050405020304" pitchFamily="18" charset="0"/>
                <a:cs typeface="Aparajita" panose="02020603050405020304" pitchFamily="18" charset="0"/>
              </a:rPr>
              <a:t>and</a:t>
            </a:r>
            <a:r>
              <a:rPr sz="2000" spc="-3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dirty="0">
                <a:latin typeface="Aparajita" panose="02020603050405020304" pitchFamily="18" charset="0"/>
                <a:cs typeface="Aparajita" panose="02020603050405020304" pitchFamily="18" charset="0"/>
              </a:rPr>
              <a:t>gets</a:t>
            </a:r>
            <a:r>
              <a:rPr sz="2000" spc="-2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80" dirty="0">
                <a:latin typeface="Aparajita" panose="02020603050405020304" pitchFamily="18" charset="0"/>
                <a:cs typeface="Aparajita" panose="02020603050405020304" pitchFamily="18" charset="0"/>
              </a:rPr>
              <a:t>its</a:t>
            </a:r>
            <a:r>
              <a:rPr sz="2000" spc="-3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10" dirty="0">
                <a:latin typeface="Aparajita" panose="02020603050405020304" pitchFamily="18" charset="0"/>
                <a:cs typeface="Aparajita" panose="02020603050405020304" pitchFamily="18" charset="0"/>
              </a:rPr>
              <a:t>power</a:t>
            </a:r>
          </a:p>
          <a:p>
            <a:pPr marL="12700" marR="199390">
              <a:lnSpc>
                <a:spcPct val="114599"/>
              </a:lnSpc>
            </a:pPr>
            <a:r>
              <a:rPr sz="2000" spc="-75" dirty="0">
                <a:latin typeface="Aparajita" panose="02020603050405020304" pitchFamily="18" charset="0"/>
                <a:cs typeface="Aparajita" panose="02020603050405020304" pitchFamily="18" charset="0"/>
              </a:rPr>
              <a:t>from</a:t>
            </a:r>
            <a:r>
              <a:rPr sz="2000" spc="-6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65" dirty="0">
                <a:latin typeface="Aparajita" panose="02020603050405020304" pitchFamily="18" charset="0"/>
                <a:cs typeface="Aparajita" panose="02020603050405020304" pitchFamily="18" charset="0"/>
              </a:rPr>
              <a:t>the</a:t>
            </a:r>
            <a:r>
              <a:rPr sz="2000" spc="-7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105" dirty="0">
                <a:latin typeface="Aparajita" panose="02020603050405020304" pitchFamily="18" charset="0"/>
                <a:cs typeface="Aparajita" panose="02020603050405020304" pitchFamily="18" charset="0"/>
              </a:rPr>
              <a:t>sun,</a:t>
            </a:r>
            <a:r>
              <a:rPr sz="2000" spc="-5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20" dirty="0">
                <a:latin typeface="Aparajita" panose="02020603050405020304" pitchFamily="18" charset="0"/>
                <a:cs typeface="Aparajita" panose="02020603050405020304" pitchFamily="18" charset="0"/>
              </a:rPr>
              <a:t>using</a:t>
            </a:r>
            <a:r>
              <a:rPr sz="2000" spc="-6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75" dirty="0">
                <a:latin typeface="Aparajita" panose="02020603050405020304" pitchFamily="18" charset="0"/>
                <a:cs typeface="Aparajita" panose="02020603050405020304" pitchFamily="18" charset="0"/>
              </a:rPr>
              <a:t>a</a:t>
            </a:r>
            <a:r>
              <a:rPr sz="2000" spc="-5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10" dirty="0">
                <a:latin typeface="Aparajita" panose="02020603050405020304" pitchFamily="18" charset="0"/>
                <a:cs typeface="Aparajita" panose="02020603050405020304" pitchFamily="18" charset="0"/>
              </a:rPr>
              <a:t>special</a:t>
            </a:r>
            <a:r>
              <a:rPr sz="2000" spc="-6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35" dirty="0">
                <a:latin typeface="Aparajita" panose="02020603050405020304" pitchFamily="18" charset="0"/>
                <a:cs typeface="Aparajita" panose="02020603050405020304" pitchFamily="18" charset="0"/>
              </a:rPr>
              <a:t>energy</a:t>
            </a:r>
            <a:r>
              <a:rPr sz="2000" spc="-6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dirty="0">
                <a:latin typeface="Aparajita" panose="02020603050405020304" pitchFamily="18" charset="0"/>
                <a:cs typeface="Aparajita" panose="02020603050405020304" pitchFamily="18" charset="0"/>
              </a:rPr>
              <a:t>storage</a:t>
            </a:r>
            <a:r>
              <a:rPr sz="2000" spc="-6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100" dirty="0">
                <a:latin typeface="Aparajita" panose="02020603050405020304" pitchFamily="18" charset="0"/>
                <a:cs typeface="Aparajita" panose="02020603050405020304" pitchFamily="18" charset="0"/>
              </a:rPr>
              <a:t>system,</a:t>
            </a:r>
            <a:r>
              <a:rPr sz="2000" spc="-5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50" dirty="0">
                <a:latin typeface="Aparajita" panose="02020603050405020304" pitchFamily="18" charset="0"/>
                <a:cs typeface="Aparajita" panose="02020603050405020304" pitchFamily="18" charset="0"/>
              </a:rPr>
              <a:t>which</a:t>
            </a:r>
            <a:r>
              <a:rPr sz="2000" spc="-6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65" dirty="0">
                <a:latin typeface="Aparajita" panose="02020603050405020304" pitchFamily="18" charset="0"/>
                <a:cs typeface="Aparajita" panose="02020603050405020304" pitchFamily="18" charset="0"/>
              </a:rPr>
              <a:t>requires</a:t>
            </a:r>
            <a:r>
              <a:rPr sz="2000" spc="-6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25" dirty="0">
                <a:latin typeface="Aparajita" panose="02020603050405020304" pitchFamily="18" charset="0"/>
                <a:cs typeface="Aparajita" panose="02020603050405020304" pitchFamily="18" charset="0"/>
              </a:rPr>
              <a:t>no </a:t>
            </a:r>
            <a:r>
              <a:rPr sz="2000" spc="-45" dirty="0">
                <a:latin typeface="Aparajita" panose="02020603050405020304" pitchFamily="18" charset="0"/>
                <a:cs typeface="Aparajita" panose="02020603050405020304" pitchFamily="18" charset="0"/>
              </a:rPr>
              <a:t>replacement</a:t>
            </a:r>
            <a:r>
              <a:rPr sz="2000" spc="-8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dirty="0">
                <a:latin typeface="Aparajita" panose="02020603050405020304" pitchFamily="18" charset="0"/>
                <a:cs typeface="Aparajita" panose="02020603050405020304" pitchFamily="18" charset="0"/>
              </a:rPr>
              <a:t>of</a:t>
            </a:r>
            <a:r>
              <a:rPr sz="2000" spc="-8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45" dirty="0">
                <a:latin typeface="Aparajita" panose="02020603050405020304" pitchFamily="18" charset="0"/>
                <a:cs typeface="Aparajita" panose="02020603050405020304" pitchFamily="18" charset="0"/>
              </a:rPr>
              <a:t>batteries</a:t>
            </a:r>
            <a:r>
              <a:rPr sz="2000" spc="-8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45" dirty="0">
                <a:latin typeface="Aparajita" panose="02020603050405020304" pitchFamily="18" charset="0"/>
                <a:cs typeface="Aparajita" panose="02020603050405020304" pitchFamily="18" charset="0"/>
              </a:rPr>
              <a:t>for</a:t>
            </a:r>
            <a:r>
              <a:rPr sz="2000" spc="-8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50" dirty="0">
                <a:latin typeface="Aparajita" panose="02020603050405020304" pitchFamily="18" charset="0"/>
                <a:cs typeface="Aparajita" panose="02020603050405020304" pitchFamily="18" charset="0"/>
              </a:rPr>
              <a:t>several</a:t>
            </a:r>
            <a:r>
              <a:rPr sz="2000" spc="-8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10" dirty="0">
                <a:latin typeface="Aparajita" panose="02020603050405020304" pitchFamily="18" charset="0"/>
                <a:cs typeface="Aparajita" panose="02020603050405020304" pitchFamily="18" charset="0"/>
              </a:rPr>
              <a:t>years.</a:t>
            </a:r>
          </a:p>
          <a:p>
            <a:pPr>
              <a:lnSpc>
                <a:spcPct val="100000"/>
              </a:lnSpc>
              <a:spcBef>
                <a:spcPts val="385"/>
              </a:spcBef>
            </a:pPr>
            <a:endParaRPr sz="2000" spc="-10" dirty="0">
              <a:latin typeface="Aparajita" panose="02020603050405020304" pitchFamily="18" charset="0"/>
              <a:cs typeface="Aparajita" panose="02020603050405020304" pitchFamily="18" charset="0"/>
            </a:endParaRPr>
          </a:p>
          <a:p>
            <a:pPr marL="12700" marR="5080">
              <a:lnSpc>
                <a:spcPct val="114599"/>
              </a:lnSpc>
            </a:pPr>
            <a:r>
              <a:rPr sz="2000" spc="-30" dirty="0">
                <a:latin typeface="Aparajita" panose="02020603050405020304" pitchFamily="18" charset="0"/>
                <a:cs typeface="Aparajita" panose="02020603050405020304" pitchFamily="18" charset="0"/>
              </a:rPr>
              <a:t>Energy</a:t>
            </a:r>
            <a:r>
              <a:rPr sz="2000" spc="-5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dirty="0">
                <a:latin typeface="Aparajita" panose="02020603050405020304" pitchFamily="18" charset="0"/>
                <a:cs typeface="Aparajita" panose="02020603050405020304" pitchFamily="18" charset="0"/>
              </a:rPr>
              <a:t>storage</a:t>
            </a:r>
            <a:r>
              <a:rPr sz="2000" spc="-5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dirty="0">
                <a:latin typeface="Aparajita" panose="02020603050405020304" pitchFamily="18" charset="0"/>
                <a:cs typeface="Aparajita" panose="02020603050405020304" pitchFamily="18" charset="0"/>
              </a:rPr>
              <a:t>and</a:t>
            </a:r>
            <a:r>
              <a:rPr sz="2000" spc="-5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dirty="0">
                <a:latin typeface="Aparajita" panose="02020603050405020304" pitchFamily="18" charset="0"/>
                <a:cs typeface="Aparajita" panose="02020603050405020304" pitchFamily="18" charset="0"/>
              </a:rPr>
              <a:t>usage</a:t>
            </a:r>
            <a:r>
              <a:rPr sz="2000" spc="-5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30" dirty="0">
                <a:latin typeface="Aparajita" panose="02020603050405020304" pitchFamily="18" charset="0"/>
                <a:cs typeface="Aparajita" panose="02020603050405020304" pitchFamily="18" charset="0"/>
              </a:rPr>
              <a:t>is</a:t>
            </a:r>
            <a:r>
              <a:rPr sz="2000" spc="-50" dirty="0">
                <a:latin typeface="Aparajita" panose="02020603050405020304" pitchFamily="18" charset="0"/>
                <a:cs typeface="Aparajita" panose="02020603050405020304" pitchFamily="18" charset="0"/>
              </a:rPr>
              <a:t> controlled </a:t>
            </a:r>
            <a:r>
              <a:rPr sz="2000" spc="-30" dirty="0">
                <a:latin typeface="Aparajita" panose="02020603050405020304" pitchFamily="18" charset="0"/>
                <a:cs typeface="Aparajita" panose="02020603050405020304" pitchFamily="18" charset="0"/>
              </a:rPr>
              <a:t>by</a:t>
            </a:r>
            <a:r>
              <a:rPr sz="2000" spc="-5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75" dirty="0">
                <a:latin typeface="Aparajita" panose="02020603050405020304" pitchFamily="18" charset="0"/>
                <a:cs typeface="Aparajita" panose="02020603050405020304" pitchFamily="18" charset="0"/>
              </a:rPr>
              <a:t>a</a:t>
            </a:r>
            <a:r>
              <a:rPr sz="2000" spc="-50" dirty="0">
                <a:latin typeface="Aparajita" panose="02020603050405020304" pitchFamily="18" charset="0"/>
                <a:cs typeface="Aparajita" panose="02020603050405020304" pitchFamily="18" charset="0"/>
              </a:rPr>
              <a:t> unique </a:t>
            </a:r>
            <a:r>
              <a:rPr sz="2000" spc="-65" dirty="0">
                <a:latin typeface="Aparajita" panose="02020603050405020304" pitchFamily="18" charset="0"/>
                <a:cs typeface="Aparajita" panose="02020603050405020304" pitchFamily="18" charset="0"/>
              </a:rPr>
              <a:t>built-</a:t>
            </a:r>
            <a:r>
              <a:rPr sz="2000" spc="-95" dirty="0">
                <a:latin typeface="Aparajita" panose="02020603050405020304" pitchFamily="18" charset="0"/>
                <a:cs typeface="Aparajita" panose="02020603050405020304" pitchFamily="18" charset="0"/>
              </a:rPr>
              <a:t>in</a:t>
            </a:r>
            <a:r>
              <a:rPr sz="2000" spc="-5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35" dirty="0">
                <a:latin typeface="Aparajita" panose="02020603050405020304" pitchFamily="18" charset="0"/>
                <a:cs typeface="Aparajita" panose="02020603050405020304" pitchFamily="18" charset="0"/>
              </a:rPr>
              <a:t>self-</a:t>
            </a:r>
            <a:r>
              <a:rPr sz="2000" spc="-10" dirty="0">
                <a:latin typeface="Aparajita" panose="02020603050405020304" pitchFamily="18" charset="0"/>
                <a:cs typeface="Aparajita" panose="02020603050405020304" pitchFamily="18" charset="0"/>
              </a:rPr>
              <a:t>decisive </a:t>
            </a:r>
            <a:r>
              <a:rPr sz="2000" spc="-35" dirty="0">
                <a:latin typeface="Aparajita" panose="02020603050405020304" pitchFamily="18" charset="0"/>
                <a:cs typeface="Aparajita" panose="02020603050405020304" pitchFamily="18" charset="0"/>
              </a:rPr>
              <a:t>software</a:t>
            </a:r>
            <a:r>
              <a:rPr sz="2000" spc="-5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10" dirty="0">
                <a:latin typeface="Aparajita" panose="02020603050405020304" pitchFamily="18" charset="0"/>
                <a:cs typeface="Aparajita" panose="02020603050405020304" pitchFamily="18" charset="0"/>
              </a:rPr>
              <a:t>algorithm.</a:t>
            </a:r>
          </a:p>
          <a:p>
            <a:pPr>
              <a:lnSpc>
                <a:spcPct val="100000"/>
              </a:lnSpc>
              <a:spcBef>
                <a:spcPts val="385"/>
              </a:spcBef>
            </a:pPr>
            <a:endParaRPr sz="2000" spc="-10" dirty="0">
              <a:latin typeface="Aparajita" panose="02020603050405020304" pitchFamily="18" charset="0"/>
              <a:cs typeface="Aparajita" panose="02020603050405020304" pitchFamily="18" charset="0"/>
            </a:endParaRPr>
          </a:p>
          <a:p>
            <a:pPr marL="12700" marR="546735" algn="just">
              <a:lnSpc>
                <a:spcPct val="114599"/>
              </a:lnSpc>
            </a:pPr>
            <a:r>
              <a:rPr sz="2000" dirty="0">
                <a:latin typeface="Aparajita" panose="02020603050405020304" pitchFamily="18" charset="0"/>
                <a:cs typeface="Aparajita" panose="02020603050405020304" pitchFamily="18" charset="0"/>
              </a:rPr>
              <a:t>Cloudy</a:t>
            </a:r>
            <a:r>
              <a:rPr sz="2000" spc="-10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dirty="0">
                <a:latin typeface="Aparajita" panose="02020603050405020304" pitchFamily="18" charset="0"/>
                <a:cs typeface="Aparajita" panose="02020603050405020304" pitchFamily="18" charset="0"/>
              </a:rPr>
              <a:t>days</a:t>
            </a:r>
            <a:r>
              <a:rPr sz="2000" spc="-7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45" dirty="0">
                <a:latin typeface="Aparajita" panose="02020603050405020304" pitchFamily="18" charset="0"/>
                <a:cs typeface="Aparajita" panose="02020603050405020304" pitchFamily="18" charset="0"/>
              </a:rPr>
              <a:t>or</a:t>
            </a:r>
            <a:r>
              <a:rPr sz="2000" spc="-8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dirty="0">
                <a:latin typeface="Aparajita" panose="02020603050405020304" pitchFamily="18" charset="0"/>
                <a:cs typeface="Aparajita" panose="02020603050405020304" pitchFamily="18" charset="0"/>
              </a:rPr>
              <a:t>shaded</a:t>
            </a:r>
            <a:r>
              <a:rPr sz="2000" spc="-8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40" dirty="0">
                <a:latin typeface="Aparajita" panose="02020603050405020304" pitchFamily="18" charset="0"/>
                <a:cs typeface="Aparajita" panose="02020603050405020304" pitchFamily="18" charset="0"/>
              </a:rPr>
              <a:t>areas,</a:t>
            </a:r>
            <a:r>
              <a:rPr sz="2000" spc="-7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65" dirty="0">
                <a:latin typeface="Aparajita" panose="02020603050405020304" pitchFamily="18" charset="0"/>
                <a:cs typeface="Aparajita" panose="02020603050405020304" pitchFamily="18" charset="0"/>
              </a:rPr>
              <a:t>the</a:t>
            </a:r>
            <a:r>
              <a:rPr sz="2000" spc="-70" dirty="0">
                <a:latin typeface="Aparajita" panose="02020603050405020304" pitchFamily="18" charset="0"/>
                <a:cs typeface="Aparajita" panose="02020603050405020304" pitchFamily="18" charset="0"/>
              </a:rPr>
              <a:t> intelligent</a:t>
            </a:r>
            <a:r>
              <a:rPr sz="2000" spc="-6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35" dirty="0">
                <a:latin typeface="Aparajita" panose="02020603050405020304" pitchFamily="18" charset="0"/>
                <a:cs typeface="Aparajita" panose="02020603050405020304" pitchFamily="18" charset="0"/>
              </a:rPr>
              <a:t>energy</a:t>
            </a:r>
            <a:r>
              <a:rPr sz="2000" spc="-8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10" dirty="0">
                <a:latin typeface="Aparajita" panose="02020603050405020304" pitchFamily="18" charset="0"/>
                <a:cs typeface="Aparajita" panose="02020603050405020304" pitchFamily="18" charset="0"/>
              </a:rPr>
              <a:t>saving</a:t>
            </a:r>
            <a:r>
              <a:rPr sz="2000" spc="-8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lang="en-US" sz="2000" spc="-80" dirty="0">
                <a:latin typeface="Aparajita" panose="02020603050405020304" pitchFamily="18" charset="0"/>
                <a:cs typeface="Aparajita" panose="02020603050405020304" pitchFamily="18" charset="0"/>
              </a:rPr>
              <a:t>2</a:t>
            </a:r>
            <a:r>
              <a:rPr sz="2000" spc="-10" dirty="0">
                <a:latin typeface="Aparajita" panose="02020603050405020304" pitchFamily="18" charset="0"/>
                <a:cs typeface="Aparajita" panose="02020603050405020304" pitchFamily="18" charset="0"/>
              </a:rPr>
              <a:t>S</a:t>
            </a:r>
            <a:r>
              <a:rPr lang="en-US" sz="2000" spc="-10" dirty="0">
                <a:latin typeface="Aparajita" panose="02020603050405020304" pitchFamily="18" charset="0"/>
                <a:cs typeface="Aparajita" panose="02020603050405020304" pitchFamily="18" charset="0"/>
              </a:rPr>
              <a:t>P</a:t>
            </a:r>
            <a:r>
              <a:rPr sz="2000" spc="-10" dirty="0">
                <a:latin typeface="Aparajita" panose="02020603050405020304" pitchFamily="18" charset="0"/>
                <a:cs typeface="Aparajita" panose="02020603050405020304" pitchFamily="18" charset="0"/>
              </a:rPr>
              <a:t>BL</a:t>
            </a:r>
            <a:r>
              <a:rPr lang="en-US" sz="2000" spc="-10" dirty="0">
                <a:latin typeface="Aparajita" panose="02020603050405020304" pitchFamily="18" charset="0"/>
                <a:cs typeface="Aparajita" panose="02020603050405020304" pitchFamily="18" charset="0"/>
              </a:rPr>
              <a:t>11</a:t>
            </a:r>
            <a:r>
              <a:rPr sz="2000" spc="-1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20" dirty="0">
                <a:latin typeface="Aparajita" panose="02020603050405020304" pitchFamily="18" charset="0"/>
                <a:cs typeface="Aparajita" panose="02020603050405020304" pitchFamily="18" charset="0"/>
              </a:rPr>
              <a:t>always</a:t>
            </a:r>
            <a:r>
              <a:rPr sz="2000" spc="-8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40" dirty="0">
                <a:latin typeface="Aparajita" panose="02020603050405020304" pitchFamily="18" charset="0"/>
                <a:cs typeface="Aparajita" panose="02020603050405020304" pitchFamily="18" charset="0"/>
              </a:rPr>
              <a:t>provides</a:t>
            </a:r>
            <a:r>
              <a:rPr sz="2000" spc="-8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35" dirty="0">
                <a:latin typeface="Aparajita" panose="02020603050405020304" pitchFamily="18" charset="0"/>
                <a:cs typeface="Aparajita" panose="02020603050405020304" pitchFamily="18" charset="0"/>
              </a:rPr>
              <a:t>perfect</a:t>
            </a:r>
            <a:r>
              <a:rPr sz="2000" spc="-8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40" dirty="0">
                <a:latin typeface="Aparajita" panose="02020603050405020304" pitchFamily="18" charset="0"/>
                <a:cs typeface="Aparajita" panose="02020603050405020304" pitchFamily="18" charset="0"/>
              </a:rPr>
              <a:t>lighting</a:t>
            </a:r>
            <a:r>
              <a:rPr sz="2000" spc="-8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10" dirty="0">
                <a:latin typeface="Aparajita" panose="02020603050405020304" pitchFamily="18" charset="0"/>
                <a:cs typeface="Aparajita" panose="02020603050405020304" pitchFamily="18" charset="0"/>
              </a:rPr>
              <a:t>conditions.</a:t>
            </a:r>
          </a:p>
        </p:txBody>
      </p:sp>
      <p:pic>
        <p:nvPicPr>
          <p:cNvPr id="10" name="object 2">
            <a:extLst>
              <a:ext uri="{FF2B5EF4-FFF2-40B4-BE49-F238E27FC236}">
                <a16:creationId xmlns:a16="http://schemas.microsoft.com/office/drawing/2014/main" id="{4BB911AF-FC8E-4E6D-AB91-C6DCFD8BD326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997" y="56596"/>
            <a:ext cx="1695158" cy="590217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0D5E403-C15C-C457-35CC-F9DD0BD05412}"/>
              </a:ext>
            </a:extLst>
          </p:cNvPr>
          <p:cNvCxnSpPr/>
          <p:nvPr/>
        </p:nvCxnSpPr>
        <p:spPr>
          <a:xfrm>
            <a:off x="1830024" y="533400"/>
            <a:ext cx="54919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19D1040-B8F0-00D7-8BC6-522F1272AF76}"/>
              </a:ext>
            </a:extLst>
          </p:cNvPr>
          <p:cNvCxnSpPr/>
          <p:nvPr/>
        </p:nvCxnSpPr>
        <p:spPr>
          <a:xfrm>
            <a:off x="0" y="9829800"/>
            <a:ext cx="73220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ject 6">
            <a:extLst>
              <a:ext uri="{FF2B5EF4-FFF2-40B4-BE49-F238E27FC236}">
                <a16:creationId xmlns:a16="http://schemas.microsoft.com/office/drawing/2014/main" id="{8C95FEA7-FD50-88AC-893D-96E20F07047A}"/>
              </a:ext>
            </a:extLst>
          </p:cNvPr>
          <p:cNvSpPr txBox="1"/>
          <p:nvPr/>
        </p:nvSpPr>
        <p:spPr>
          <a:xfrm>
            <a:off x="7349644" y="9610922"/>
            <a:ext cx="422756" cy="2959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l">
              <a:lnSpc>
                <a:spcPct val="114999"/>
              </a:lnSpc>
              <a:spcBef>
                <a:spcPts val="100"/>
              </a:spcBef>
            </a:pPr>
            <a:r>
              <a:rPr lang="en-US" sz="1600" spc="-30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3/7</a:t>
            </a:r>
            <a:endParaRPr sz="1600" dirty="0">
              <a:solidFill>
                <a:srgbClr val="426986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EE1CB6FC-4DFA-DF78-60D9-A0805CADF76A}"/>
              </a:ext>
            </a:extLst>
          </p:cNvPr>
          <p:cNvSpPr txBox="1">
            <a:spLocks/>
          </p:cNvSpPr>
          <p:nvPr/>
        </p:nvSpPr>
        <p:spPr>
          <a:xfrm>
            <a:off x="6248400" y="203102"/>
            <a:ext cx="1694231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sz="2800" b="1" spc="-114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2SPBL11</a:t>
            </a:r>
            <a:endParaRPr lang="en-US" sz="2800" b="1" dirty="0">
              <a:solidFill>
                <a:srgbClr val="426986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pic>
        <p:nvPicPr>
          <p:cNvPr id="5" name="תמונה 14">
            <a:extLst>
              <a:ext uri="{FF2B5EF4-FFF2-40B4-BE49-F238E27FC236}">
                <a16:creationId xmlns:a16="http://schemas.microsoft.com/office/drawing/2014/main" id="{B8752278-D28D-E84E-A533-F03C6D17BB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349" y="902505"/>
            <a:ext cx="1219200" cy="2831991"/>
          </a:xfrm>
          <a:prstGeom prst="rect">
            <a:avLst/>
          </a:prstGeom>
          <a:noFill/>
        </p:spPr>
      </p:pic>
      <p:pic>
        <p:nvPicPr>
          <p:cNvPr id="6" name="תמונה 478">
            <a:extLst>
              <a:ext uri="{FF2B5EF4-FFF2-40B4-BE49-F238E27FC236}">
                <a16:creationId xmlns:a16="http://schemas.microsoft.com/office/drawing/2014/main" id="{32C0440B-C597-F3C7-7D59-812C03C354B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0" r="5517"/>
          <a:stretch/>
        </p:blipFill>
        <p:spPr bwMode="auto">
          <a:xfrm>
            <a:off x="2830957" y="896643"/>
            <a:ext cx="1660095" cy="282946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תמונה 15">
            <a:extLst>
              <a:ext uri="{FF2B5EF4-FFF2-40B4-BE49-F238E27FC236}">
                <a16:creationId xmlns:a16="http://schemas.microsoft.com/office/drawing/2014/main" id="{A8C0C641-8143-CAFB-A99E-5630D7D796D0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81"/>
          <a:stretch/>
        </p:blipFill>
        <p:spPr bwMode="auto">
          <a:xfrm>
            <a:off x="4819030" y="905033"/>
            <a:ext cx="1524000" cy="282946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584585"/>
              </p:ext>
            </p:extLst>
          </p:nvPr>
        </p:nvGraphicFramePr>
        <p:xfrm>
          <a:off x="272603" y="816943"/>
          <a:ext cx="7288419" cy="875725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7352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9526">
                <a:tc gridSpan="2"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sz="1600" b="1" dirty="0">
                          <a:solidFill>
                            <a:srgbClr val="426986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Technical</a:t>
                      </a:r>
                      <a:r>
                        <a:rPr sz="1600" b="1" spc="-35" dirty="0">
                          <a:solidFill>
                            <a:srgbClr val="426986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426986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specification</a:t>
                      </a:r>
                      <a:endParaRPr sz="1600" dirty="0">
                        <a:solidFill>
                          <a:srgbClr val="426986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20014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901">
                <a:tc>
                  <a:txBody>
                    <a:bodyPr/>
                    <a:lstStyle/>
                    <a:p>
                      <a:pPr marL="93980" algn="l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Solar</a:t>
                      </a:r>
                      <a:r>
                        <a:rPr sz="1600" spc="-25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power</a:t>
                      </a:r>
                      <a:endParaRPr sz="16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15570" marB="0"/>
                </a:tc>
                <a:tc>
                  <a:txBody>
                    <a:bodyPr/>
                    <a:lstStyle/>
                    <a:p>
                      <a:pPr marL="107314"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lang="en-US" sz="1600" spc="-25" dirty="0">
                          <a:solidFill>
                            <a:srgbClr val="333333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7</a:t>
                      </a:r>
                      <a:r>
                        <a:rPr sz="1600" spc="-25" dirty="0">
                          <a:solidFill>
                            <a:srgbClr val="333333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W</a:t>
                      </a:r>
                      <a:endParaRPr sz="16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1557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25">
                <a:tc>
                  <a:txBody>
                    <a:bodyPr/>
                    <a:lstStyle/>
                    <a:p>
                      <a:pPr marL="93980" algn="l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Battery</a:t>
                      </a:r>
                      <a:r>
                        <a:rPr sz="1600" spc="-15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capacity</a:t>
                      </a:r>
                      <a:endParaRPr sz="16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20014" marB="0"/>
                </a:tc>
                <a:tc>
                  <a:txBody>
                    <a:bodyPr/>
                    <a:lstStyle/>
                    <a:p>
                      <a:pPr marL="107314" algn="ctr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lang="en-US" sz="16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6.4</a:t>
                      </a:r>
                      <a:r>
                        <a:rPr sz="16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V/</a:t>
                      </a:r>
                      <a:r>
                        <a:rPr lang="en-US" sz="16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5</a:t>
                      </a:r>
                      <a:r>
                        <a:rPr sz="16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AH</a:t>
                      </a:r>
                      <a:endParaRPr sz="16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2001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825">
                <a:tc>
                  <a:txBody>
                    <a:bodyPr/>
                    <a:lstStyle/>
                    <a:p>
                      <a:pPr marL="93980" algn="l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Battery</a:t>
                      </a:r>
                      <a:r>
                        <a:rPr sz="1600" spc="-15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spc="-2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type</a:t>
                      </a:r>
                      <a:endParaRPr sz="16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20014" marB="0"/>
                </a:tc>
                <a:tc>
                  <a:txBody>
                    <a:bodyPr/>
                    <a:lstStyle/>
                    <a:p>
                      <a:pPr marL="107314" algn="ctr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LifePO4</a:t>
                      </a:r>
                      <a:r>
                        <a:rPr sz="16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Battery,</a:t>
                      </a:r>
                      <a:r>
                        <a:rPr sz="1600" spc="-5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more</a:t>
                      </a:r>
                      <a:r>
                        <a:rPr sz="16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than</a:t>
                      </a:r>
                      <a:r>
                        <a:rPr sz="1600" spc="-5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2000</a:t>
                      </a:r>
                      <a:r>
                        <a:rPr sz="16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cycles.</a:t>
                      </a:r>
                      <a:endParaRPr sz="16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20014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901">
                <a:tc>
                  <a:txBody>
                    <a:bodyPr/>
                    <a:lstStyle/>
                    <a:p>
                      <a:pPr marL="93980" algn="l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Power</a:t>
                      </a:r>
                      <a:r>
                        <a:rPr sz="1600" spc="-15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of</a:t>
                      </a:r>
                      <a:r>
                        <a:rPr sz="1600" spc="-15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spc="-2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Lamp</a:t>
                      </a:r>
                      <a:endParaRPr sz="160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20014" marB="0"/>
                </a:tc>
                <a:tc>
                  <a:txBody>
                    <a:bodyPr/>
                    <a:lstStyle/>
                    <a:p>
                      <a:pPr marL="107314" algn="ctr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lang="en-US"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3</a:t>
                      </a:r>
                      <a:r>
                        <a:rPr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W</a:t>
                      </a:r>
                      <a:r>
                        <a:rPr lang="en-US"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(Up to 500lm)</a:t>
                      </a:r>
                      <a:endParaRPr sz="16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20014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901">
                <a:tc>
                  <a:txBody>
                    <a:bodyPr/>
                    <a:lstStyle/>
                    <a:p>
                      <a:pPr marL="93980" algn="l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Pole</a:t>
                      </a:r>
                      <a:r>
                        <a:rPr sz="16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height</a:t>
                      </a:r>
                      <a:r>
                        <a:rPr sz="16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(Light</a:t>
                      </a:r>
                      <a:r>
                        <a:rPr sz="16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included)</a:t>
                      </a:r>
                      <a:endParaRPr sz="16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20014" marB="0"/>
                </a:tc>
                <a:tc>
                  <a:txBody>
                    <a:bodyPr/>
                    <a:lstStyle/>
                    <a:p>
                      <a:pPr marL="107314" algn="ctr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sz="16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3</a:t>
                      </a:r>
                      <a:r>
                        <a:rPr lang="en-US" sz="16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1.37</a:t>
                      </a:r>
                      <a:r>
                        <a:rPr sz="16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in</a:t>
                      </a:r>
                      <a:endParaRPr sz="16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20014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789">
                <a:tc>
                  <a:txBody>
                    <a:bodyPr/>
                    <a:lstStyle/>
                    <a:p>
                      <a:pPr marL="93980" algn="l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Rainy/Cloudy</a:t>
                      </a:r>
                      <a:r>
                        <a:rPr sz="1600" spc="-4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spc="-2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days</a:t>
                      </a:r>
                      <a:endParaRPr sz="16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39065" marB="0"/>
                </a:tc>
                <a:tc>
                  <a:txBody>
                    <a:bodyPr/>
                    <a:lstStyle/>
                    <a:p>
                      <a:pPr marL="107314" algn="ctr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3-5 </a:t>
                      </a:r>
                      <a:r>
                        <a:rPr sz="1600" spc="-2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Days</a:t>
                      </a:r>
                      <a:endParaRPr sz="16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13664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4588">
                <a:tc>
                  <a:txBody>
                    <a:bodyPr/>
                    <a:lstStyle/>
                    <a:p>
                      <a:pPr marL="93980" algn="l"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r>
                        <a:rPr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Working</a:t>
                      </a:r>
                      <a:r>
                        <a:rPr sz="1600" spc="-3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temperature</a:t>
                      </a:r>
                      <a:endParaRPr sz="16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29539" marB="0"/>
                </a:tc>
                <a:tc>
                  <a:txBody>
                    <a:bodyPr/>
                    <a:lstStyle/>
                    <a:p>
                      <a:pPr marL="107314"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lang="en-US"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-4</a:t>
                      </a:r>
                      <a:r>
                        <a:rPr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°F- </a:t>
                      </a:r>
                      <a:r>
                        <a:rPr sz="16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1</a:t>
                      </a:r>
                      <a:r>
                        <a:rPr lang="en-US" sz="16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31</a:t>
                      </a:r>
                      <a:r>
                        <a:rPr sz="16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°F</a:t>
                      </a:r>
                      <a:endParaRPr sz="16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04139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901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600" b="1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LED</a:t>
                      </a:r>
                      <a:r>
                        <a:rPr sz="1600" b="1" spc="-3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b="1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and</a:t>
                      </a:r>
                      <a:r>
                        <a:rPr sz="1600" b="1" spc="-25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b="1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optics</a:t>
                      </a:r>
                      <a:endParaRPr sz="16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1557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1901">
                <a:tc>
                  <a:txBody>
                    <a:bodyPr/>
                    <a:lstStyle/>
                    <a:p>
                      <a:pPr marL="93980" algn="l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Life</a:t>
                      </a:r>
                      <a:r>
                        <a:rPr sz="1600" spc="-5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spc="-2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span</a:t>
                      </a:r>
                      <a:endParaRPr sz="160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20014" marB="0"/>
                </a:tc>
                <a:tc>
                  <a:txBody>
                    <a:bodyPr/>
                    <a:lstStyle/>
                    <a:p>
                      <a:pPr marL="107314" algn="ctr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50,000</a:t>
                      </a:r>
                      <a:r>
                        <a:rPr sz="1600" spc="5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hours</a:t>
                      </a:r>
                      <a:endParaRPr sz="16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20014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1901">
                <a:tc>
                  <a:txBody>
                    <a:bodyPr/>
                    <a:lstStyle/>
                    <a:p>
                      <a:pPr marL="93980" algn="l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sz="1600" spc="-25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CCT</a:t>
                      </a:r>
                      <a:endParaRPr sz="160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20014" marB="0"/>
                </a:tc>
                <a:tc>
                  <a:txBody>
                    <a:bodyPr/>
                    <a:lstStyle/>
                    <a:p>
                      <a:pPr marL="107314" algn="ctr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sz="16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3000K-</a:t>
                      </a:r>
                      <a:r>
                        <a:rPr lang="en-US" sz="16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60</a:t>
                      </a:r>
                      <a:r>
                        <a:rPr sz="16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00K</a:t>
                      </a:r>
                      <a:endParaRPr sz="16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20014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1901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600" b="1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Solar</a:t>
                      </a:r>
                      <a:r>
                        <a:rPr sz="1600" b="1" spc="-2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b="1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module</a:t>
                      </a:r>
                      <a:endParaRPr sz="16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1557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190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60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4" algn="ctr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Monocrystalline</a:t>
                      </a:r>
                      <a:r>
                        <a:rPr sz="1600" spc="-35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solar</a:t>
                      </a:r>
                      <a:r>
                        <a:rPr sz="1600" spc="-3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spc="-2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panel</a:t>
                      </a:r>
                      <a:endParaRPr sz="16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20014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190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6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4" algn="ctr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lang="en-US" sz="16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7</a:t>
                      </a:r>
                      <a:r>
                        <a:rPr lang="en-US" sz="1600" spc="-1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watt</a:t>
                      </a:r>
                      <a:r>
                        <a:rPr sz="1600" spc="-5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power</a:t>
                      </a:r>
                      <a:endParaRPr sz="16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20014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190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60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4" algn="ctr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High</a:t>
                      </a:r>
                      <a:r>
                        <a:rPr sz="1600" spc="-2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class</a:t>
                      </a:r>
                      <a:r>
                        <a:rPr sz="1600" spc="-15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mono</a:t>
                      </a:r>
                      <a:r>
                        <a:rPr sz="1600" spc="-15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spc="-2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cells</a:t>
                      </a:r>
                      <a:endParaRPr sz="16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20014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1901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600" b="1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Intelligent</a:t>
                      </a:r>
                      <a:r>
                        <a:rPr sz="1600" b="1" spc="24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b="1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Controls</a:t>
                      </a:r>
                      <a:endParaRPr sz="16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1557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1901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sz="1600" b="1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Working</a:t>
                      </a:r>
                      <a:r>
                        <a:rPr sz="1600" b="1" spc="-5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b="1" spc="-2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time</a:t>
                      </a:r>
                      <a:endParaRPr sz="16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20014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768719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Dusk</a:t>
                      </a:r>
                      <a:r>
                        <a:rPr sz="16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to</a:t>
                      </a:r>
                      <a:r>
                        <a:rPr sz="16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spc="-2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dawn</a:t>
                      </a:r>
                      <a:endParaRPr lang="en-US" sz="1600" spc="-2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parajita" panose="02020603050405020304" pitchFamily="18" charset="0"/>
                          <a:ea typeface="+mn-ea"/>
                          <a:cs typeface="Aparajita" panose="02020603050405020304" pitchFamily="18" charset="0"/>
                        </a:rPr>
                        <a:t>Always dim on 30% output, when motion sensor trigger the light jump to 100% output for 30 sec</a:t>
                      </a:r>
                      <a:endParaRPr sz="16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(Depends</a:t>
                      </a:r>
                      <a:r>
                        <a:rPr sz="16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on</a:t>
                      </a:r>
                      <a:r>
                        <a:rPr sz="16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solar</a:t>
                      </a:r>
                      <a:r>
                        <a:rPr sz="1600" spc="-5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radiation)</a:t>
                      </a:r>
                      <a:endParaRPr sz="16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10489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21901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sz="1600" b="1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Metrials</a:t>
                      </a:r>
                      <a:endParaRPr sz="16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20014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79042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endParaRPr sz="16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 marL="93980" algn="l">
                        <a:lnSpc>
                          <a:spcPct val="100000"/>
                        </a:lnSpc>
                      </a:pPr>
                      <a:r>
                        <a:rPr sz="1600" spc="-2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Body</a:t>
                      </a:r>
                      <a:endParaRPr sz="16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50165" marB="0"/>
                </a:tc>
                <a:tc>
                  <a:txBody>
                    <a:bodyPr/>
                    <a:lstStyle/>
                    <a:p>
                      <a:pPr marL="107314" marR="146685" algn="l">
                        <a:lnSpc>
                          <a:spcPct val="112500"/>
                        </a:lnSpc>
                        <a:spcBef>
                          <a:spcPts val="720"/>
                        </a:spcBef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parajita" panose="02020603050405020304" pitchFamily="18" charset="0"/>
                          <a:ea typeface="+mn-ea"/>
                          <a:cs typeface="Aparajita" panose="02020603050405020304" pitchFamily="18" charset="0"/>
                        </a:rPr>
                        <a:t>Anodized Aluminum alloy</a:t>
                      </a:r>
                      <a:endParaRPr sz="16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9144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21901">
                <a:tc>
                  <a:txBody>
                    <a:bodyPr/>
                    <a:lstStyle/>
                    <a:p>
                      <a:pPr marL="93980" algn="l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IP</a:t>
                      </a:r>
                      <a:r>
                        <a:rPr lang="en-US" sz="16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6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Rating</a:t>
                      </a:r>
                      <a:endParaRPr sz="16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20014" marB="0"/>
                </a:tc>
                <a:tc>
                  <a:txBody>
                    <a:bodyPr/>
                    <a:lstStyle/>
                    <a:p>
                      <a:pPr marL="107314" algn="ctr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sz="1600" spc="-2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IP65</a:t>
                      </a:r>
                      <a:endParaRPr sz="16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20014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3FE81E5-5EAE-F460-06A0-381CDCAD290F}"/>
              </a:ext>
            </a:extLst>
          </p:cNvPr>
          <p:cNvCxnSpPr/>
          <p:nvPr/>
        </p:nvCxnSpPr>
        <p:spPr>
          <a:xfrm>
            <a:off x="1830024" y="533400"/>
            <a:ext cx="54919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object 2">
            <a:extLst>
              <a:ext uri="{FF2B5EF4-FFF2-40B4-BE49-F238E27FC236}">
                <a16:creationId xmlns:a16="http://schemas.microsoft.com/office/drawing/2014/main" id="{CA783F73-2D0A-AAD0-C3D6-76024E435782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997" y="56596"/>
            <a:ext cx="1695158" cy="590217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CAC9F3D-FAEF-89D1-2778-5616692165F2}"/>
              </a:ext>
            </a:extLst>
          </p:cNvPr>
          <p:cNvCxnSpPr/>
          <p:nvPr/>
        </p:nvCxnSpPr>
        <p:spPr>
          <a:xfrm>
            <a:off x="0" y="9829800"/>
            <a:ext cx="73220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ject 6">
            <a:extLst>
              <a:ext uri="{FF2B5EF4-FFF2-40B4-BE49-F238E27FC236}">
                <a16:creationId xmlns:a16="http://schemas.microsoft.com/office/drawing/2014/main" id="{FEEB878A-6A7B-40D8-5EE1-E3F0A7AF0A6B}"/>
              </a:ext>
            </a:extLst>
          </p:cNvPr>
          <p:cNvSpPr txBox="1"/>
          <p:nvPr/>
        </p:nvSpPr>
        <p:spPr>
          <a:xfrm>
            <a:off x="7349644" y="9610922"/>
            <a:ext cx="422756" cy="2959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l">
              <a:lnSpc>
                <a:spcPct val="114999"/>
              </a:lnSpc>
              <a:spcBef>
                <a:spcPts val="100"/>
              </a:spcBef>
            </a:pPr>
            <a:r>
              <a:rPr lang="en-US" sz="1600" spc="-30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4/7</a:t>
            </a:r>
            <a:endParaRPr sz="1600" dirty="0">
              <a:solidFill>
                <a:srgbClr val="426986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85F36C26-33F4-31E4-3558-1E970F4FD2D1}"/>
              </a:ext>
            </a:extLst>
          </p:cNvPr>
          <p:cNvSpPr txBox="1">
            <a:spLocks/>
          </p:cNvSpPr>
          <p:nvPr/>
        </p:nvSpPr>
        <p:spPr>
          <a:xfrm>
            <a:off x="6248400" y="203102"/>
            <a:ext cx="1694231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sz="2800" b="1" spc="-114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2SPBL11</a:t>
            </a:r>
            <a:endParaRPr lang="en-US" sz="2800" b="1" dirty="0">
              <a:solidFill>
                <a:srgbClr val="426986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73837"/>
              </p:ext>
            </p:extLst>
          </p:nvPr>
        </p:nvGraphicFramePr>
        <p:xfrm>
          <a:off x="1401197" y="2317130"/>
          <a:ext cx="5204459" cy="485076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528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5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9415">
                <a:tc gridSpan="2"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1100" b="1" dirty="0"/>
                        <a:t>USES</a:t>
                      </a:r>
                      <a:r>
                        <a:rPr sz="1100" b="1" spc="-10" dirty="0"/>
                        <a:t> </a:t>
                      </a:r>
                      <a:r>
                        <a:rPr sz="1100" b="1" dirty="0"/>
                        <a:t>AND</a:t>
                      </a:r>
                      <a:r>
                        <a:rPr sz="1100" b="1" spc="-10" dirty="0"/>
                        <a:t> APPLICATIONS </a:t>
                      </a:r>
                      <a:r>
                        <a:rPr sz="1100" b="1" spc="-20" dirty="0"/>
                        <a:t>GUIDE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110489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sz="1400" dirty="0"/>
                        <a:t>Residential </a:t>
                      </a:r>
                      <a:r>
                        <a:rPr sz="1400" spc="-10" dirty="0"/>
                        <a:t>areas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996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sz="1400" spc="-10" dirty="0"/>
                        <a:t>Parks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1136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sz="1400" spc="-10" dirty="0"/>
                        <a:t>Boardwalks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1136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sz="1400" spc="-10" dirty="0"/>
                        <a:t>Resorts</a:t>
                      </a:r>
                      <a:endParaRPr sz="1400" dirty="0">
                        <a:latin typeface="Arial MT"/>
                        <a:cs typeface="Arial MT"/>
                      </a:endParaRPr>
                    </a:p>
                  </a:txBody>
                  <a:tcPr marL="0" marR="0" marT="1136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sz="1400" spc="-10" dirty="0"/>
                        <a:t>Marinas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1136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sz="1400" spc="-10" dirty="0"/>
                        <a:t>Gardens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1136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sz="1400" spc="-10" dirty="0"/>
                        <a:t>Landscaping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1136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sz="1400" dirty="0"/>
                        <a:t>Walking </a:t>
                      </a:r>
                      <a:r>
                        <a:rPr sz="1400" spc="-10" dirty="0"/>
                        <a:t>paths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1136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sz="1400" dirty="0"/>
                        <a:t>Golf </a:t>
                      </a:r>
                      <a:r>
                        <a:rPr sz="1400" spc="-10" dirty="0"/>
                        <a:t>courses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1136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400" dirty="0"/>
                        <a:t>Bike </a:t>
                      </a:r>
                      <a:r>
                        <a:rPr sz="1400" spc="-10" dirty="0"/>
                        <a:t>paths</a:t>
                      </a:r>
                      <a:endParaRPr sz="1400" dirty="0">
                        <a:latin typeface="Arial MT"/>
                        <a:cs typeface="Arial MT"/>
                      </a:endParaRPr>
                    </a:p>
                  </a:txBody>
                  <a:tcPr marL="0" marR="0" marT="104139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5105400" y="2807191"/>
            <a:ext cx="86360" cy="43242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>
              <a:lnSpc>
                <a:spcPts val="1105"/>
              </a:lnSpc>
            </a:pPr>
            <a:r>
              <a:rPr sz="1050" spc="-50" dirty="0">
                <a:latin typeface="Aparajita" panose="02020603050405020304" pitchFamily="18" charset="0"/>
                <a:cs typeface="Aparajita" panose="02020603050405020304" pitchFamily="18" charset="0"/>
              </a:rPr>
              <a:t>V</a:t>
            </a:r>
            <a:endParaRPr sz="1050" dirty="0">
              <a:latin typeface="Aparajita" panose="02020603050405020304" pitchFamily="18" charset="0"/>
              <a:cs typeface="Aparajita" panose="02020603050405020304" pitchFamily="18" charset="0"/>
            </a:endParaRPr>
          </a:p>
          <a:p>
            <a:pPr indent="635" algn="just">
              <a:lnSpc>
                <a:spcPct val="293000"/>
              </a:lnSpc>
              <a:spcBef>
                <a:spcPts val="40"/>
              </a:spcBef>
            </a:pPr>
            <a:r>
              <a:rPr sz="1050" spc="-50" dirty="0">
                <a:latin typeface="Aparajita" panose="02020603050405020304" pitchFamily="18" charset="0"/>
                <a:cs typeface="Aparajita" panose="02020603050405020304" pitchFamily="18" charset="0"/>
              </a:rPr>
              <a:t>V V V V </a:t>
            </a:r>
            <a:r>
              <a:rPr sz="1050" spc="-65" dirty="0">
                <a:latin typeface="Aparajita" panose="02020603050405020304" pitchFamily="18" charset="0"/>
                <a:cs typeface="Aparajita" panose="02020603050405020304" pitchFamily="18" charset="0"/>
              </a:rPr>
              <a:t>V </a:t>
            </a:r>
            <a:r>
              <a:rPr sz="1050" spc="-50" dirty="0">
                <a:latin typeface="Aparajita" panose="02020603050405020304" pitchFamily="18" charset="0"/>
                <a:cs typeface="Aparajita" panose="02020603050405020304" pitchFamily="18" charset="0"/>
              </a:rPr>
              <a:t>V V V V</a:t>
            </a:r>
            <a:endParaRPr sz="1050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81613" y="1497904"/>
            <a:ext cx="5979409" cy="3827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b="1" spc="-75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ARCHITECTURAL</a:t>
            </a:r>
            <a:r>
              <a:rPr sz="2400" b="1" spc="-90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400" b="1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SOLAR</a:t>
            </a:r>
            <a:r>
              <a:rPr sz="2400" b="1" spc="-85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400" b="1" spc="-65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LED</a:t>
            </a:r>
            <a:r>
              <a:rPr sz="2400" b="1" spc="-90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400" b="1" spc="-20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BOLLARD</a:t>
            </a:r>
            <a:endParaRPr sz="2400" b="1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pic>
        <p:nvPicPr>
          <p:cNvPr id="9" name="object 2">
            <a:extLst>
              <a:ext uri="{FF2B5EF4-FFF2-40B4-BE49-F238E27FC236}">
                <a16:creationId xmlns:a16="http://schemas.microsoft.com/office/drawing/2014/main" id="{126E3CA3-8CD3-A74D-9DDF-7BADE7A8AF3D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997" y="56596"/>
            <a:ext cx="1695158" cy="590217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171DD3A-BBAE-CFB2-268C-775D8EB37994}"/>
              </a:ext>
            </a:extLst>
          </p:cNvPr>
          <p:cNvCxnSpPr/>
          <p:nvPr/>
        </p:nvCxnSpPr>
        <p:spPr>
          <a:xfrm>
            <a:off x="1830024" y="533400"/>
            <a:ext cx="54919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3F790A6-530E-5F74-FADD-55B25D50460D}"/>
              </a:ext>
            </a:extLst>
          </p:cNvPr>
          <p:cNvCxnSpPr/>
          <p:nvPr/>
        </p:nvCxnSpPr>
        <p:spPr>
          <a:xfrm>
            <a:off x="0" y="9829800"/>
            <a:ext cx="73220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ject 6">
            <a:extLst>
              <a:ext uri="{FF2B5EF4-FFF2-40B4-BE49-F238E27FC236}">
                <a16:creationId xmlns:a16="http://schemas.microsoft.com/office/drawing/2014/main" id="{88DC9998-821E-A334-8046-79A426E8D4CE}"/>
              </a:ext>
            </a:extLst>
          </p:cNvPr>
          <p:cNvSpPr txBox="1"/>
          <p:nvPr/>
        </p:nvSpPr>
        <p:spPr>
          <a:xfrm>
            <a:off x="7349644" y="9610922"/>
            <a:ext cx="422756" cy="2959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l">
              <a:lnSpc>
                <a:spcPct val="114999"/>
              </a:lnSpc>
              <a:spcBef>
                <a:spcPts val="100"/>
              </a:spcBef>
            </a:pPr>
            <a:r>
              <a:rPr lang="en-US" sz="1600" spc="-30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5/7</a:t>
            </a:r>
            <a:endParaRPr sz="1600" dirty="0">
              <a:solidFill>
                <a:srgbClr val="426986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93946522-AECE-B462-E91A-745E80F600D8}"/>
              </a:ext>
            </a:extLst>
          </p:cNvPr>
          <p:cNvSpPr txBox="1">
            <a:spLocks/>
          </p:cNvSpPr>
          <p:nvPr/>
        </p:nvSpPr>
        <p:spPr>
          <a:xfrm>
            <a:off x="6248400" y="203102"/>
            <a:ext cx="1694231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sz="2800" b="1" spc="-114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2SPBL11</a:t>
            </a:r>
            <a:endParaRPr lang="en-US" sz="2800" b="1" dirty="0">
              <a:solidFill>
                <a:srgbClr val="426986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1461551" y="1060713"/>
            <a:ext cx="5053965" cy="872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lang="en-US" sz="2000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2</a:t>
            </a:r>
            <a:r>
              <a:rPr sz="2000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SPBL</a:t>
            </a:r>
            <a:r>
              <a:rPr lang="en-US" sz="2000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11</a:t>
            </a:r>
            <a:r>
              <a:rPr sz="2000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-</a:t>
            </a:r>
            <a:r>
              <a:rPr sz="2000" spc="-70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75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ARCHITECTURAL</a:t>
            </a:r>
            <a:r>
              <a:rPr sz="2000" spc="-65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SOLAR</a:t>
            </a:r>
            <a:r>
              <a:rPr sz="2000" spc="-65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LED </a:t>
            </a:r>
            <a:r>
              <a:rPr sz="2000" spc="-10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BOLLARD</a:t>
            </a:r>
            <a:endParaRPr sz="2000" dirty="0">
              <a:latin typeface="Aparajita" panose="02020603050405020304" pitchFamily="18" charset="0"/>
              <a:cs typeface="Aparajita" panose="02020603050405020304" pitchFamily="18" charset="0"/>
            </a:endParaRPr>
          </a:p>
          <a:p>
            <a:pPr marR="55244" algn="ctr">
              <a:lnSpc>
                <a:spcPct val="100000"/>
              </a:lnSpc>
              <a:spcBef>
                <a:spcPts val="1860"/>
              </a:spcBef>
            </a:pPr>
            <a:r>
              <a:rPr sz="2000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ORDERING</a:t>
            </a:r>
            <a:r>
              <a:rPr sz="2000" spc="-145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20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GUIDE</a:t>
            </a:r>
            <a:endParaRPr sz="2000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10720" y="3421256"/>
            <a:ext cx="954107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100" spc="-10" dirty="0">
                <a:latin typeface="Aparajita" panose="02020603050405020304" pitchFamily="18" charset="0"/>
                <a:cs typeface="Aparajita" panose="02020603050405020304" pitchFamily="18" charset="0"/>
              </a:rPr>
              <a:t>2</a:t>
            </a:r>
            <a:r>
              <a:rPr sz="1100" spc="-10" dirty="0">
                <a:latin typeface="Aparajita" panose="02020603050405020304" pitchFamily="18" charset="0"/>
                <a:cs typeface="Aparajita" panose="02020603050405020304" pitchFamily="18" charset="0"/>
              </a:rPr>
              <a:t>SPBL</a:t>
            </a:r>
            <a:r>
              <a:rPr lang="en-US" sz="1100" spc="-10" dirty="0">
                <a:latin typeface="Aparajita" panose="02020603050405020304" pitchFamily="18" charset="0"/>
                <a:cs typeface="Aparajita" panose="02020603050405020304" pitchFamily="18" charset="0"/>
              </a:rPr>
              <a:t>11</a:t>
            </a:r>
            <a:endParaRPr sz="1100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77062" y="2296199"/>
            <a:ext cx="66103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latin typeface="Aparajita" panose="02020603050405020304" pitchFamily="18" charset="0"/>
                <a:cs typeface="Aparajita" panose="02020603050405020304" pitchFamily="18" charset="0"/>
              </a:rPr>
              <a:t>SERIES</a:t>
            </a:r>
            <a:endParaRPr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06064" y="2301845"/>
            <a:ext cx="1265016" cy="28854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12700" marR="5080" indent="174625">
              <a:lnSpc>
                <a:spcPts val="1800"/>
              </a:lnSpc>
              <a:spcBef>
                <a:spcPts val="359"/>
              </a:spcBef>
            </a:pPr>
            <a:r>
              <a:rPr spc="-25" dirty="0">
                <a:latin typeface="Aparajita" panose="02020603050405020304" pitchFamily="18" charset="0"/>
                <a:cs typeface="Aparajita" panose="02020603050405020304" pitchFamily="18" charset="0"/>
              </a:rPr>
              <a:t>LED </a:t>
            </a:r>
            <a:r>
              <a:rPr spc="-10" dirty="0">
                <a:latin typeface="Aparajita" panose="02020603050405020304" pitchFamily="18" charset="0"/>
                <a:cs typeface="Aparajita" panose="02020603050405020304" pitchFamily="18" charset="0"/>
              </a:rPr>
              <a:t>COLOR</a:t>
            </a:r>
            <a:endParaRPr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34922" y="2296199"/>
            <a:ext cx="87947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latin typeface="Aparajita" panose="02020603050405020304" pitchFamily="18" charset="0"/>
                <a:cs typeface="Aparajita" panose="02020603050405020304" pitchFamily="18" charset="0"/>
              </a:rPr>
              <a:t>DIMMING</a:t>
            </a:r>
            <a:endParaRPr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834052" y="2304112"/>
            <a:ext cx="59499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60" dirty="0">
                <a:latin typeface="Aparajita" panose="02020603050405020304" pitchFamily="18" charset="0"/>
                <a:cs typeface="Aparajita" panose="02020603050405020304" pitchFamily="18" charset="0"/>
              </a:rPr>
              <a:t>FINISH</a:t>
            </a:r>
            <a:endParaRPr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976595" y="2296199"/>
            <a:ext cx="70104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70" dirty="0">
                <a:latin typeface="Aparajita" panose="02020603050405020304" pitchFamily="18" charset="0"/>
                <a:cs typeface="Aparajita" panose="02020603050405020304" pitchFamily="18" charset="0"/>
              </a:rPr>
              <a:t>HEIGHT</a:t>
            </a:r>
            <a:endParaRPr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17279" y="3421256"/>
            <a:ext cx="835025" cy="7623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940">
              <a:lnSpc>
                <a:spcPts val="1495"/>
              </a:lnSpc>
              <a:spcBef>
                <a:spcPts val="100"/>
              </a:spcBef>
            </a:pPr>
            <a:r>
              <a:rPr sz="1100" b="1" spc="-45" dirty="0">
                <a:latin typeface="Aparajita" panose="02020603050405020304" pitchFamily="18" charset="0"/>
                <a:cs typeface="Aparajita" panose="02020603050405020304" pitchFamily="18" charset="0"/>
              </a:rPr>
              <a:t>3</a:t>
            </a:r>
            <a:r>
              <a:rPr lang="en-US" sz="1100" b="1" spc="-45" dirty="0">
                <a:latin typeface="Aparajita" panose="02020603050405020304" pitchFamily="18" charset="0"/>
                <a:cs typeface="Aparajita" panose="02020603050405020304" pitchFamily="18" charset="0"/>
              </a:rPr>
              <a:t>0</a:t>
            </a:r>
            <a:r>
              <a:rPr sz="1100" b="1" spc="-45" dirty="0">
                <a:latin typeface="Aparajita" panose="02020603050405020304" pitchFamily="18" charset="0"/>
                <a:cs typeface="Aparajita" panose="02020603050405020304" pitchFamily="18" charset="0"/>
              </a:rPr>
              <a:t>K</a:t>
            </a:r>
            <a:r>
              <a:rPr sz="1100" spc="-45" dirty="0">
                <a:latin typeface="Aparajita" panose="02020603050405020304" pitchFamily="18" charset="0"/>
                <a:cs typeface="Aparajita" panose="02020603050405020304" pitchFamily="18" charset="0"/>
              </a:rPr>
              <a:t>-</a:t>
            </a:r>
            <a:r>
              <a:rPr lang="en-US" sz="1100" spc="-45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1100" spc="-30" dirty="0">
                <a:latin typeface="Aparajita" panose="02020603050405020304" pitchFamily="18" charset="0"/>
                <a:cs typeface="Aparajita" panose="02020603050405020304" pitchFamily="18" charset="0"/>
              </a:rPr>
              <a:t>3,</a:t>
            </a:r>
            <a:r>
              <a:rPr lang="en-US" sz="1100" spc="-30" dirty="0">
                <a:latin typeface="Aparajita" panose="02020603050405020304" pitchFamily="18" charset="0"/>
                <a:cs typeface="Aparajita" panose="02020603050405020304" pitchFamily="18" charset="0"/>
              </a:rPr>
              <a:t>0</a:t>
            </a:r>
            <a:r>
              <a:rPr sz="1100" spc="-30" dirty="0">
                <a:latin typeface="Aparajita" panose="02020603050405020304" pitchFamily="18" charset="0"/>
                <a:cs typeface="Aparajita" panose="02020603050405020304" pitchFamily="18" charset="0"/>
              </a:rPr>
              <a:t>00K</a:t>
            </a:r>
            <a:endParaRPr sz="1100" dirty="0">
              <a:latin typeface="Aparajita" panose="02020603050405020304" pitchFamily="18" charset="0"/>
              <a:cs typeface="Aparajita" panose="02020603050405020304" pitchFamily="18" charset="0"/>
            </a:endParaRPr>
          </a:p>
          <a:p>
            <a:pPr marL="12700">
              <a:lnSpc>
                <a:spcPts val="1425"/>
              </a:lnSpc>
            </a:pPr>
            <a:r>
              <a:rPr sz="1100" b="1" spc="-10" dirty="0">
                <a:latin typeface="Aparajita" panose="02020603050405020304" pitchFamily="18" charset="0"/>
                <a:cs typeface="Aparajita" panose="02020603050405020304" pitchFamily="18" charset="0"/>
              </a:rPr>
              <a:t>40K</a:t>
            </a:r>
            <a:r>
              <a:rPr lang="en-US" sz="1100" spc="-10" dirty="0">
                <a:latin typeface="Aparajita" panose="02020603050405020304" pitchFamily="18" charset="0"/>
                <a:cs typeface="Aparajita" panose="02020603050405020304" pitchFamily="18" charset="0"/>
              </a:rPr>
              <a:t>- </a:t>
            </a:r>
            <a:r>
              <a:rPr sz="1100" spc="-30" dirty="0">
                <a:latin typeface="Aparajita" panose="02020603050405020304" pitchFamily="18" charset="0"/>
                <a:cs typeface="Aparajita" panose="02020603050405020304" pitchFamily="18" charset="0"/>
              </a:rPr>
              <a:t>4,000K</a:t>
            </a:r>
            <a:endParaRPr lang="en-US" sz="1100" spc="-30" dirty="0">
              <a:latin typeface="Aparajita" panose="02020603050405020304" pitchFamily="18" charset="0"/>
              <a:cs typeface="Aparajita" panose="02020603050405020304" pitchFamily="18" charset="0"/>
            </a:endParaRPr>
          </a:p>
          <a:p>
            <a:pPr marL="12700">
              <a:lnSpc>
                <a:spcPts val="1425"/>
              </a:lnSpc>
            </a:pPr>
            <a:r>
              <a:rPr lang="en-US" sz="1100" b="1" spc="-30" dirty="0">
                <a:latin typeface="Aparajita" panose="02020603050405020304" pitchFamily="18" charset="0"/>
                <a:cs typeface="Aparajita" panose="02020603050405020304" pitchFamily="18" charset="0"/>
              </a:rPr>
              <a:t>50K</a:t>
            </a:r>
            <a:r>
              <a:rPr lang="en-US" sz="1100" spc="-30" dirty="0">
                <a:latin typeface="Aparajita" panose="02020603050405020304" pitchFamily="18" charset="0"/>
                <a:cs typeface="Aparajita" panose="02020603050405020304" pitchFamily="18" charset="0"/>
              </a:rPr>
              <a:t>- 5,000K</a:t>
            </a:r>
          </a:p>
          <a:p>
            <a:pPr marL="12700">
              <a:lnSpc>
                <a:spcPts val="1425"/>
              </a:lnSpc>
            </a:pPr>
            <a:r>
              <a:rPr lang="en-US" sz="1100" b="1" spc="-30" dirty="0">
                <a:latin typeface="Aparajita" panose="02020603050405020304" pitchFamily="18" charset="0"/>
                <a:cs typeface="Aparajita" panose="02020603050405020304" pitchFamily="18" charset="0"/>
              </a:rPr>
              <a:t>60K- </a:t>
            </a:r>
            <a:r>
              <a:rPr lang="en-US" sz="1100" spc="-30" dirty="0">
                <a:latin typeface="Aparajita" panose="02020603050405020304" pitchFamily="18" charset="0"/>
                <a:cs typeface="Aparajita" panose="02020603050405020304" pitchFamily="18" charset="0"/>
              </a:rPr>
              <a:t>6,000K</a:t>
            </a:r>
            <a:endParaRPr sz="1100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373723" y="3416990"/>
            <a:ext cx="1201872" cy="4103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l">
              <a:lnSpc>
                <a:spcPts val="1495"/>
              </a:lnSpc>
              <a:spcBef>
                <a:spcPts val="100"/>
              </a:spcBef>
            </a:pPr>
            <a:r>
              <a:rPr lang="en-US" sz="1100" b="1" dirty="0">
                <a:latin typeface="Aparajita" panose="02020603050405020304" pitchFamily="18" charset="0"/>
                <a:cs typeface="Aparajita" panose="02020603050405020304" pitchFamily="18" charset="0"/>
              </a:rPr>
              <a:t>00- No motion sensor</a:t>
            </a:r>
          </a:p>
          <a:p>
            <a:pPr algn="l">
              <a:lnSpc>
                <a:spcPts val="1495"/>
              </a:lnSpc>
              <a:spcBef>
                <a:spcPts val="100"/>
              </a:spcBef>
            </a:pPr>
            <a:r>
              <a:rPr lang="en-US" sz="1100" b="1" dirty="0">
                <a:latin typeface="Aparajita" panose="02020603050405020304" pitchFamily="18" charset="0"/>
                <a:cs typeface="Aparajita" panose="02020603050405020304" pitchFamily="18" charset="0"/>
              </a:rPr>
              <a:t>01- With motion sensor</a:t>
            </a:r>
            <a:endParaRPr sz="1100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95800" y="3416990"/>
            <a:ext cx="1361464" cy="827790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48590" marR="140970" indent="-635" algn="l">
              <a:lnSpc>
                <a:spcPts val="1430"/>
              </a:lnSpc>
              <a:spcBef>
                <a:spcPts val="254"/>
              </a:spcBef>
            </a:pPr>
            <a:r>
              <a:rPr sz="1100" b="1" spc="-80" dirty="0">
                <a:latin typeface="Aparajita" panose="02020603050405020304" pitchFamily="18" charset="0"/>
                <a:cs typeface="Aparajita" panose="02020603050405020304" pitchFamily="18" charset="0"/>
              </a:rPr>
              <a:t>BLK</a:t>
            </a:r>
            <a:r>
              <a:rPr sz="1100" spc="-80" dirty="0">
                <a:latin typeface="Aparajita" panose="02020603050405020304" pitchFamily="18" charset="0"/>
                <a:cs typeface="Aparajita" panose="02020603050405020304" pitchFamily="18" charset="0"/>
              </a:rPr>
              <a:t>-</a:t>
            </a:r>
            <a:r>
              <a:rPr sz="1100" spc="-7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1100" spc="-10" dirty="0">
                <a:latin typeface="Aparajita" panose="02020603050405020304" pitchFamily="18" charset="0"/>
                <a:cs typeface="Aparajita" panose="02020603050405020304" pitchFamily="18" charset="0"/>
              </a:rPr>
              <a:t>BLACK </a:t>
            </a:r>
            <a:r>
              <a:rPr sz="1050" spc="-45" dirty="0">
                <a:latin typeface="Aparajita" panose="02020603050405020304" pitchFamily="18" charset="0"/>
                <a:cs typeface="Aparajita" panose="02020603050405020304" pitchFamily="18" charset="0"/>
              </a:rPr>
              <a:t>(</a:t>
            </a:r>
            <a:r>
              <a:rPr lang="en-US" sz="1050" spc="-45" dirty="0">
                <a:latin typeface="Aparajita" panose="02020603050405020304" pitchFamily="18" charset="0"/>
                <a:cs typeface="Aparajita" panose="02020603050405020304" pitchFamily="18" charset="0"/>
              </a:rPr>
              <a:t>Standard</a:t>
            </a:r>
            <a:r>
              <a:rPr sz="1050" spc="-45" dirty="0">
                <a:latin typeface="Aparajita" panose="02020603050405020304" pitchFamily="18" charset="0"/>
                <a:cs typeface="Aparajita" panose="02020603050405020304" pitchFamily="18" charset="0"/>
              </a:rPr>
              <a:t>)</a:t>
            </a:r>
            <a:endParaRPr lang="en-US" sz="1050" spc="-45" dirty="0">
              <a:latin typeface="Aparajita" panose="02020603050405020304" pitchFamily="18" charset="0"/>
              <a:cs typeface="Aparajita" panose="02020603050405020304" pitchFamily="18" charset="0"/>
            </a:endParaRPr>
          </a:p>
          <a:p>
            <a:pPr marL="148590" marR="140970" indent="-635" algn="l">
              <a:lnSpc>
                <a:spcPts val="1430"/>
              </a:lnSpc>
              <a:spcBef>
                <a:spcPts val="254"/>
              </a:spcBef>
            </a:pPr>
            <a:r>
              <a:rPr lang="en-US" sz="1100" b="1" spc="-45" dirty="0">
                <a:latin typeface="Aparajita" panose="02020603050405020304" pitchFamily="18" charset="0"/>
                <a:cs typeface="Aparajita" panose="02020603050405020304" pitchFamily="18" charset="0"/>
              </a:rPr>
              <a:t>GR- </a:t>
            </a:r>
            <a:r>
              <a:rPr lang="en-US" sz="1100" spc="-45" dirty="0">
                <a:latin typeface="Aparajita" panose="02020603050405020304" pitchFamily="18" charset="0"/>
                <a:cs typeface="Aparajita" panose="02020603050405020304" pitchFamily="18" charset="0"/>
              </a:rPr>
              <a:t>Grey</a:t>
            </a:r>
          </a:p>
          <a:p>
            <a:pPr marL="148590" marR="140970" indent="-635" algn="l">
              <a:lnSpc>
                <a:spcPts val="1430"/>
              </a:lnSpc>
              <a:spcBef>
                <a:spcPts val="254"/>
              </a:spcBef>
            </a:pPr>
            <a:r>
              <a:rPr lang="en-US" sz="1100" spc="-45" dirty="0">
                <a:latin typeface="Aparajita" panose="02020603050405020304" pitchFamily="18" charset="0"/>
                <a:cs typeface="Aparajita" panose="02020603050405020304" pitchFamily="18" charset="0"/>
              </a:rPr>
              <a:t>*Other colors available-MOQ-25pcs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6073115" y="3422373"/>
            <a:ext cx="50800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100" dirty="0">
                <a:latin typeface="Aparajita" panose="02020603050405020304" pitchFamily="18" charset="0"/>
                <a:cs typeface="Aparajita" panose="02020603050405020304" pitchFamily="18" charset="0"/>
              </a:rPr>
              <a:t>31.37”</a:t>
            </a:r>
            <a:endParaRPr sz="1100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pic>
        <p:nvPicPr>
          <p:cNvPr id="19" name="object 2">
            <a:extLst>
              <a:ext uri="{FF2B5EF4-FFF2-40B4-BE49-F238E27FC236}">
                <a16:creationId xmlns:a16="http://schemas.microsoft.com/office/drawing/2014/main" id="{35B53F17-7C50-23A2-079C-A01941C9E34D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997" y="56596"/>
            <a:ext cx="1695158" cy="590217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C5F6740-C741-A86F-9EFF-AFF3118BAE90}"/>
              </a:ext>
            </a:extLst>
          </p:cNvPr>
          <p:cNvCxnSpPr/>
          <p:nvPr/>
        </p:nvCxnSpPr>
        <p:spPr>
          <a:xfrm>
            <a:off x="1830024" y="533400"/>
            <a:ext cx="54919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FD6E5E5-1A06-D01C-9751-48DE3DBA817B}"/>
              </a:ext>
            </a:extLst>
          </p:cNvPr>
          <p:cNvCxnSpPr/>
          <p:nvPr/>
        </p:nvCxnSpPr>
        <p:spPr>
          <a:xfrm>
            <a:off x="0" y="9829800"/>
            <a:ext cx="73220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bject 6">
            <a:extLst>
              <a:ext uri="{FF2B5EF4-FFF2-40B4-BE49-F238E27FC236}">
                <a16:creationId xmlns:a16="http://schemas.microsoft.com/office/drawing/2014/main" id="{0D9FB778-714E-CBD6-BCA6-AF5C7BB0062D}"/>
              </a:ext>
            </a:extLst>
          </p:cNvPr>
          <p:cNvSpPr txBox="1"/>
          <p:nvPr/>
        </p:nvSpPr>
        <p:spPr>
          <a:xfrm>
            <a:off x="7349644" y="9610922"/>
            <a:ext cx="422756" cy="2959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l">
              <a:lnSpc>
                <a:spcPct val="114999"/>
              </a:lnSpc>
              <a:spcBef>
                <a:spcPts val="100"/>
              </a:spcBef>
            </a:pPr>
            <a:r>
              <a:rPr lang="en-US" sz="1600" spc="-30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6/7</a:t>
            </a:r>
            <a:endParaRPr sz="1600" dirty="0">
              <a:solidFill>
                <a:srgbClr val="426986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E0827E-6876-13A7-6A5C-42C773280446}"/>
              </a:ext>
            </a:extLst>
          </p:cNvPr>
          <p:cNvSpPr/>
          <p:nvPr/>
        </p:nvSpPr>
        <p:spPr>
          <a:xfrm>
            <a:off x="1010720" y="2904610"/>
            <a:ext cx="1108516" cy="44834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sz="14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080596-5190-FF9E-E0B0-10321432A0B3}"/>
              </a:ext>
            </a:extLst>
          </p:cNvPr>
          <p:cNvSpPr/>
          <p:nvPr/>
        </p:nvSpPr>
        <p:spPr>
          <a:xfrm>
            <a:off x="2217279" y="2904610"/>
            <a:ext cx="1103829" cy="44834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sz="14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4252204-CD08-BBC5-DF8A-88A11E637BC3}"/>
              </a:ext>
            </a:extLst>
          </p:cNvPr>
          <p:cNvSpPr/>
          <p:nvPr/>
        </p:nvSpPr>
        <p:spPr>
          <a:xfrm>
            <a:off x="3422746" y="2896979"/>
            <a:ext cx="1103829" cy="44834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sz="140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CBA5A88-C42A-A85A-79F0-942C92C1FD68}"/>
              </a:ext>
            </a:extLst>
          </p:cNvPr>
          <p:cNvSpPr/>
          <p:nvPr/>
        </p:nvSpPr>
        <p:spPr>
          <a:xfrm>
            <a:off x="4624618" y="2896979"/>
            <a:ext cx="1103829" cy="44834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sz="140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19BC358-F586-E6D0-A2EF-E801EF17F566}"/>
              </a:ext>
            </a:extLst>
          </p:cNvPr>
          <p:cNvSpPr/>
          <p:nvPr/>
        </p:nvSpPr>
        <p:spPr>
          <a:xfrm>
            <a:off x="5833928" y="2904610"/>
            <a:ext cx="1103829" cy="44834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sz="1400"/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9A9BD641-EDBF-9061-E616-F98D7CC8B5FE}"/>
              </a:ext>
            </a:extLst>
          </p:cNvPr>
          <p:cNvSpPr txBox="1">
            <a:spLocks/>
          </p:cNvSpPr>
          <p:nvPr/>
        </p:nvSpPr>
        <p:spPr>
          <a:xfrm>
            <a:off x="6248400" y="203102"/>
            <a:ext cx="1694231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sz="2800" b="1" spc="-114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2SPBL11</a:t>
            </a:r>
            <a:endParaRPr lang="en-US" sz="2800" b="1" dirty="0">
              <a:solidFill>
                <a:srgbClr val="426986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4E35F6-4196-4ACE-636A-62C950BAA333}"/>
              </a:ext>
            </a:extLst>
          </p:cNvPr>
          <p:cNvSpPr txBox="1"/>
          <p:nvPr/>
        </p:nvSpPr>
        <p:spPr>
          <a:xfrm>
            <a:off x="225194" y="8347508"/>
            <a:ext cx="732201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>
                <a:latin typeface="Aparajita" panose="02020603050405020304" pitchFamily="18" charset="0"/>
                <a:cs typeface="Aparajita" panose="02020603050405020304" pitchFamily="18" charset="0"/>
              </a:rPr>
              <a:t>Legal Clarification: All technical information and/or products listings and/or technical support, and/or any kind of graphics, illustrations and/or instructions and/or the names, trade names, trademarks, trade symbols, service marks, logos, icons and trade dress of </a:t>
            </a:r>
            <a:r>
              <a:rPr lang="en-US" sz="1100" dirty="0" err="1">
                <a:latin typeface="Aparajita" panose="02020603050405020304" pitchFamily="18" charset="0"/>
                <a:cs typeface="Aparajita" panose="02020603050405020304" pitchFamily="18" charset="0"/>
              </a:rPr>
              <a:t>SolarPath</a:t>
            </a:r>
            <a:r>
              <a:rPr lang="en-US" sz="1100" dirty="0">
                <a:latin typeface="Aparajita" panose="02020603050405020304" pitchFamily="18" charset="0"/>
                <a:cs typeface="Aparajita" panose="02020603050405020304" pitchFamily="18" charset="0"/>
              </a:rPr>
              <a:t> Inc or in connection to </a:t>
            </a:r>
            <a:r>
              <a:rPr lang="en-US" sz="1100" dirty="0" err="1">
                <a:latin typeface="Aparajita" panose="02020603050405020304" pitchFamily="18" charset="0"/>
                <a:cs typeface="Aparajita" panose="02020603050405020304" pitchFamily="18" charset="0"/>
              </a:rPr>
              <a:t>SolarPath</a:t>
            </a:r>
            <a:r>
              <a:rPr lang="en-US" sz="1100" dirty="0">
                <a:latin typeface="Aparajita" panose="02020603050405020304" pitchFamily="18" charset="0"/>
                <a:cs typeface="Aparajita" panose="02020603050405020304" pitchFamily="18" charset="0"/>
              </a:rPr>
              <a:t> Inc or any of its selling products, con- tainted herein is in the exclusive ownership of </a:t>
            </a:r>
            <a:r>
              <a:rPr lang="en-US" sz="1100" dirty="0" err="1">
                <a:latin typeface="Aparajita" panose="02020603050405020304" pitchFamily="18" charset="0"/>
                <a:cs typeface="Aparajita" panose="02020603050405020304" pitchFamily="18" charset="0"/>
              </a:rPr>
              <a:t>SolarPath</a:t>
            </a:r>
            <a:r>
              <a:rPr lang="en-US" sz="1100" dirty="0">
                <a:latin typeface="Aparajita" panose="02020603050405020304" pitchFamily="18" charset="0"/>
                <a:cs typeface="Aparajita" panose="02020603050405020304" pitchFamily="18" charset="0"/>
              </a:rPr>
              <a:t> Inc and may not be alternated and/or used in any manner including but not limited to copy of some or all of the said material by users and/or viewers or any third party for that matter of this document and the website to which it is linked without the express prior written permission of </a:t>
            </a:r>
            <a:r>
              <a:rPr lang="en-US" sz="1100" dirty="0" err="1">
                <a:latin typeface="Aparajita" panose="02020603050405020304" pitchFamily="18" charset="0"/>
                <a:cs typeface="Aparajita" panose="02020603050405020304" pitchFamily="18" charset="0"/>
              </a:rPr>
              <a:t>SolarPath</a:t>
            </a:r>
            <a:r>
              <a:rPr lang="en-US" sz="1100" dirty="0">
                <a:latin typeface="Aparajita" panose="02020603050405020304" pitchFamily="18" charset="0"/>
                <a:cs typeface="Aparajita" panose="02020603050405020304" pitchFamily="18" charset="0"/>
              </a:rPr>
              <a:t> Inc. Furthermore, redistribution or any kind of commercial use or alternation or any kind of use other then downloading presented information in some or all contents of downloadable documents, and/or downloadable contents, is strictly prohibited without express written prior permission. All information set out herein is subject to changes as may occur from time to time. </a:t>
            </a:r>
            <a:r>
              <a:rPr lang="en-US" sz="1100" dirty="0" err="1">
                <a:latin typeface="Aparajita" panose="02020603050405020304" pitchFamily="18" charset="0"/>
                <a:cs typeface="Aparajita" panose="02020603050405020304" pitchFamily="18" charset="0"/>
              </a:rPr>
              <a:t>SolarPath</a:t>
            </a:r>
            <a:r>
              <a:rPr lang="en-US" sz="1100" dirty="0">
                <a:latin typeface="Aparajita" panose="02020603050405020304" pitchFamily="18" charset="0"/>
                <a:cs typeface="Aparajita" panose="02020603050405020304" pitchFamily="18" charset="0"/>
              </a:rPr>
              <a:t> Inc is not responsible for, and cannot guarantee and shall not be held liable for any information or the accuracy of such in websites that it does not manage</a:t>
            </a:r>
            <a:endParaRPr lang="en-IL" sz="1100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890839" y="2740931"/>
            <a:ext cx="1820545" cy="4521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>
                <a:latin typeface="Aparajita" panose="02020603050405020304" pitchFamily="18" charset="0"/>
                <a:cs typeface="Aparajita" panose="02020603050405020304" pitchFamily="18" charset="0"/>
              </a:rPr>
              <a:t>Contact</a:t>
            </a:r>
            <a:r>
              <a:rPr spc="12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30" dirty="0">
                <a:latin typeface="Aparajita" panose="02020603050405020304" pitchFamily="18" charset="0"/>
                <a:cs typeface="Aparajita" panose="02020603050405020304" pitchFamily="18" charset="0"/>
              </a:rPr>
              <a:t>us</a:t>
            </a:r>
          </a:p>
        </p:txBody>
      </p:sp>
      <p:sp>
        <p:nvSpPr>
          <p:cNvPr id="7" name="object 7"/>
          <p:cNvSpPr/>
          <p:nvPr/>
        </p:nvSpPr>
        <p:spPr>
          <a:xfrm>
            <a:off x="2131136" y="3789431"/>
            <a:ext cx="285750" cy="285750"/>
          </a:xfrm>
          <a:custGeom>
            <a:avLst/>
            <a:gdLst/>
            <a:ahLst/>
            <a:cxnLst/>
            <a:rect l="l" t="t" r="r" b="b"/>
            <a:pathLst>
              <a:path w="285750" h="285750">
                <a:moveTo>
                  <a:pt x="161826" y="285750"/>
                </a:moveTo>
                <a:lnTo>
                  <a:pt x="126751" y="285750"/>
                </a:lnTo>
                <a:lnTo>
                  <a:pt x="98676" y="281223"/>
                </a:lnTo>
                <a:lnTo>
                  <a:pt x="59066" y="260743"/>
                </a:lnTo>
                <a:lnTo>
                  <a:pt x="27834" y="229511"/>
                </a:lnTo>
                <a:lnTo>
                  <a:pt x="7354" y="189901"/>
                </a:lnTo>
                <a:lnTo>
                  <a:pt x="0" y="144288"/>
                </a:lnTo>
                <a:lnTo>
                  <a:pt x="7354" y="98675"/>
                </a:lnTo>
                <a:lnTo>
                  <a:pt x="27834" y="59066"/>
                </a:lnTo>
                <a:lnTo>
                  <a:pt x="59066" y="27834"/>
                </a:lnTo>
                <a:lnTo>
                  <a:pt x="98676" y="7354"/>
                </a:lnTo>
                <a:lnTo>
                  <a:pt x="144288" y="0"/>
                </a:lnTo>
                <a:lnTo>
                  <a:pt x="189901" y="7354"/>
                </a:lnTo>
                <a:lnTo>
                  <a:pt x="229511" y="27834"/>
                </a:lnTo>
                <a:lnTo>
                  <a:pt x="260743" y="59066"/>
                </a:lnTo>
                <a:lnTo>
                  <a:pt x="266400" y="70008"/>
                </a:lnTo>
                <a:lnTo>
                  <a:pt x="84322" y="70008"/>
                </a:lnTo>
                <a:lnTo>
                  <a:pt x="79705" y="72086"/>
                </a:lnTo>
                <a:lnTo>
                  <a:pt x="76415" y="75665"/>
                </a:lnTo>
                <a:lnTo>
                  <a:pt x="73529" y="78897"/>
                </a:lnTo>
                <a:lnTo>
                  <a:pt x="71913" y="83052"/>
                </a:lnTo>
                <a:lnTo>
                  <a:pt x="71971" y="88939"/>
                </a:lnTo>
                <a:lnTo>
                  <a:pt x="85072" y="136728"/>
                </a:lnTo>
                <a:lnTo>
                  <a:pt x="112891" y="176147"/>
                </a:lnTo>
                <a:lnTo>
                  <a:pt x="152311" y="203966"/>
                </a:lnTo>
                <a:lnTo>
                  <a:pt x="200099" y="217068"/>
                </a:lnTo>
                <a:lnTo>
                  <a:pt x="204947" y="217529"/>
                </a:lnTo>
                <a:lnTo>
                  <a:pt x="266938" y="217529"/>
                </a:lnTo>
                <a:lnTo>
                  <a:pt x="260743" y="229511"/>
                </a:lnTo>
                <a:lnTo>
                  <a:pt x="229511" y="260743"/>
                </a:lnTo>
                <a:lnTo>
                  <a:pt x="189901" y="281223"/>
                </a:lnTo>
                <a:lnTo>
                  <a:pt x="161826" y="285750"/>
                </a:lnTo>
                <a:close/>
              </a:path>
              <a:path w="285750" h="285750">
                <a:moveTo>
                  <a:pt x="161834" y="170029"/>
                </a:moveTo>
                <a:lnTo>
                  <a:pt x="148925" y="161698"/>
                </a:lnTo>
                <a:lnTo>
                  <a:pt x="137341" y="151640"/>
                </a:lnTo>
                <a:lnTo>
                  <a:pt x="127283" y="140056"/>
                </a:lnTo>
                <a:lnTo>
                  <a:pt x="118951" y="127147"/>
                </a:lnTo>
                <a:lnTo>
                  <a:pt x="132861" y="113237"/>
                </a:lnTo>
                <a:lnTo>
                  <a:pt x="134534" y="106600"/>
                </a:lnTo>
                <a:lnTo>
                  <a:pt x="131129" y="95519"/>
                </a:lnTo>
                <a:lnTo>
                  <a:pt x="130090" y="90440"/>
                </a:lnTo>
                <a:lnTo>
                  <a:pt x="128532" y="76588"/>
                </a:lnTo>
                <a:lnTo>
                  <a:pt x="121202" y="70008"/>
                </a:lnTo>
                <a:lnTo>
                  <a:pt x="266400" y="70008"/>
                </a:lnTo>
                <a:lnTo>
                  <a:pt x="281223" y="98675"/>
                </a:lnTo>
                <a:lnTo>
                  <a:pt x="285750" y="126751"/>
                </a:lnTo>
                <a:lnTo>
                  <a:pt x="285750" y="154446"/>
                </a:lnTo>
                <a:lnTo>
                  <a:pt x="182381" y="154446"/>
                </a:lnTo>
                <a:lnTo>
                  <a:pt x="175743" y="156120"/>
                </a:lnTo>
                <a:lnTo>
                  <a:pt x="161834" y="170029"/>
                </a:lnTo>
                <a:close/>
              </a:path>
              <a:path w="285750" h="285750">
                <a:moveTo>
                  <a:pt x="266938" y="217529"/>
                </a:moveTo>
                <a:lnTo>
                  <a:pt x="204947" y="217529"/>
                </a:lnTo>
                <a:lnTo>
                  <a:pt x="209795" y="215913"/>
                </a:lnTo>
                <a:lnTo>
                  <a:pt x="216952" y="209334"/>
                </a:lnTo>
                <a:lnTo>
                  <a:pt x="219030" y="204716"/>
                </a:lnTo>
                <a:lnTo>
                  <a:pt x="218972" y="167836"/>
                </a:lnTo>
                <a:lnTo>
                  <a:pt x="212393" y="160449"/>
                </a:lnTo>
                <a:lnTo>
                  <a:pt x="198541" y="158890"/>
                </a:lnTo>
                <a:lnTo>
                  <a:pt x="193462" y="157851"/>
                </a:lnTo>
                <a:lnTo>
                  <a:pt x="182381" y="154446"/>
                </a:lnTo>
                <a:lnTo>
                  <a:pt x="285750" y="154446"/>
                </a:lnTo>
                <a:lnTo>
                  <a:pt x="285750" y="161826"/>
                </a:lnTo>
                <a:lnTo>
                  <a:pt x="281223" y="189901"/>
                </a:lnTo>
                <a:lnTo>
                  <a:pt x="266938" y="217529"/>
                </a:lnTo>
                <a:close/>
              </a:path>
            </a:pathLst>
          </a:custGeom>
          <a:solidFill>
            <a:srgbClr val="1278A0"/>
          </a:solidFill>
        </p:spPr>
        <p:txBody>
          <a:bodyPr wrap="square" lIns="0" tIns="0" rIns="0" bIns="0" rtlCol="0"/>
          <a:lstStyle/>
          <a:p>
            <a:endParaRPr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57857" y="3701824"/>
            <a:ext cx="2731770" cy="55880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500" spc="-10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+1.201.490.4499</a:t>
            </a:r>
            <a:endParaRPr sz="1500" dirty="0">
              <a:latin typeface="Aparajita" panose="02020603050405020304" pitchFamily="18" charset="0"/>
              <a:cs typeface="Aparajita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500" spc="-114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Toll</a:t>
            </a:r>
            <a:r>
              <a:rPr sz="1500" spc="-25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1500" spc="-70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free:</a:t>
            </a:r>
            <a:r>
              <a:rPr sz="1500" spc="-25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1500" spc="-55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1.888.333.SOLAR</a:t>
            </a:r>
            <a:r>
              <a:rPr sz="1500" spc="-25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1500" spc="-10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(7652)</a:t>
            </a:r>
            <a:endParaRPr sz="1500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131136" y="4978603"/>
            <a:ext cx="285750" cy="285750"/>
          </a:xfrm>
          <a:custGeom>
            <a:avLst/>
            <a:gdLst/>
            <a:ahLst/>
            <a:cxnLst/>
            <a:rect l="l" t="t" r="r" b="b"/>
            <a:pathLst>
              <a:path w="285750" h="285750">
                <a:moveTo>
                  <a:pt x="161826" y="285750"/>
                </a:moveTo>
                <a:lnTo>
                  <a:pt x="126751" y="285750"/>
                </a:lnTo>
                <a:lnTo>
                  <a:pt x="98676" y="281223"/>
                </a:lnTo>
                <a:lnTo>
                  <a:pt x="59066" y="260743"/>
                </a:lnTo>
                <a:lnTo>
                  <a:pt x="27834" y="229511"/>
                </a:lnTo>
                <a:lnTo>
                  <a:pt x="7354" y="189901"/>
                </a:lnTo>
                <a:lnTo>
                  <a:pt x="0" y="144288"/>
                </a:lnTo>
                <a:lnTo>
                  <a:pt x="7354" y="98675"/>
                </a:lnTo>
                <a:lnTo>
                  <a:pt x="27834" y="59066"/>
                </a:lnTo>
                <a:lnTo>
                  <a:pt x="59066" y="27834"/>
                </a:lnTo>
                <a:lnTo>
                  <a:pt x="98676" y="7354"/>
                </a:lnTo>
                <a:lnTo>
                  <a:pt x="144288" y="0"/>
                </a:lnTo>
                <a:lnTo>
                  <a:pt x="189901" y="7354"/>
                </a:lnTo>
                <a:lnTo>
                  <a:pt x="229511" y="27834"/>
                </a:lnTo>
                <a:lnTo>
                  <a:pt x="260743" y="59066"/>
                </a:lnTo>
                <a:lnTo>
                  <a:pt x="274547" y="85765"/>
                </a:lnTo>
                <a:lnTo>
                  <a:pt x="59158" y="85765"/>
                </a:lnTo>
                <a:lnTo>
                  <a:pt x="75711" y="102329"/>
                </a:lnTo>
                <a:lnTo>
                  <a:pt x="56792" y="102329"/>
                </a:lnTo>
                <a:lnTo>
                  <a:pt x="56792" y="186478"/>
                </a:lnTo>
                <a:lnTo>
                  <a:pt x="75549" y="186478"/>
                </a:lnTo>
                <a:lnTo>
                  <a:pt x="59389" y="202639"/>
                </a:lnTo>
                <a:lnTo>
                  <a:pt x="59259" y="202639"/>
                </a:lnTo>
                <a:lnTo>
                  <a:pt x="60485" y="203620"/>
                </a:lnTo>
                <a:lnTo>
                  <a:pt x="61986" y="204197"/>
                </a:lnTo>
                <a:lnTo>
                  <a:pt x="273831" y="204197"/>
                </a:lnTo>
                <a:lnTo>
                  <a:pt x="260743" y="229511"/>
                </a:lnTo>
                <a:lnTo>
                  <a:pt x="229511" y="260743"/>
                </a:lnTo>
                <a:lnTo>
                  <a:pt x="189901" y="281223"/>
                </a:lnTo>
                <a:lnTo>
                  <a:pt x="161826" y="285750"/>
                </a:lnTo>
                <a:close/>
              </a:path>
              <a:path w="285750" h="285750">
                <a:moveTo>
                  <a:pt x="166971" y="169510"/>
                </a:moveTo>
                <a:lnTo>
                  <a:pt x="147290" y="169510"/>
                </a:lnTo>
                <a:lnTo>
                  <a:pt x="148963" y="168817"/>
                </a:lnTo>
                <a:lnTo>
                  <a:pt x="232016" y="85765"/>
                </a:lnTo>
                <a:lnTo>
                  <a:pt x="274547" y="85765"/>
                </a:lnTo>
                <a:lnTo>
                  <a:pt x="281223" y="98675"/>
                </a:lnTo>
                <a:lnTo>
                  <a:pt x="281812" y="102329"/>
                </a:lnTo>
                <a:lnTo>
                  <a:pt x="234267" y="102329"/>
                </a:lnTo>
                <a:lnTo>
                  <a:pt x="192308" y="144288"/>
                </a:lnTo>
                <a:lnTo>
                  <a:pt x="201702" y="153696"/>
                </a:lnTo>
                <a:lnTo>
                  <a:pt x="182785" y="153696"/>
                </a:lnTo>
                <a:lnTo>
                  <a:pt x="166971" y="169510"/>
                </a:lnTo>
                <a:close/>
              </a:path>
              <a:path w="285750" h="285750">
                <a:moveTo>
                  <a:pt x="75549" y="186478"/>
                </a:moveTo>
                <a:lnTo>
                  <a:pt x="56792" y="186478"/>
                </a:lnTo>
                <a:lnTo>
                  <a:pt x="98982" y="144288"/>
                </a:lnTo>
                <a:lnTo>
                  <a:pt x="98751" y="144288"/>
                </a:lnTo>
                <a:lnTo>
                  <a:pt x="56792" y="102329"/>
                </a:lnTo>
                <a:lnTo>
                  <a:pt x="75711" y="102329"/>
                </a:lnTo>
                <a:lnTo>
                  <a:pt x="127041" y="153696"/>
                </a:lnTo>
                <a:lnTo>
                  <a:pt x="108332" y="153696"/>
                </a:lnTo>
                <a:lnTo>
                  <a:pt x="75549" y="186478"/>
                </a:lnTo>
                <a:close/>
              </a:path>
              <a:path w="285750" h="285750">
                <a:moveTo>
                  <a:pt x="281812" y="186247"/>
                </a:moveTo>
                <a:lnTo>
                  <a:pt x="234267" y="186247"/>
                </a:lnTo>
                <a:lnTo>
                  <a:pt x="234267" y="102329"/>
                </a:lnTo>
                <a:lnTo>
                  <a:pt x="281812" y="102329"/>
                </a:lnTo>
                <a:lnTo>
                  <a:pt x="285750" y="126751"/>
                </a:lnTo>
                <a:lnTo>
                  <a:pt x="285750" y="161826"/>
                </a:lnTo>
                <a:lnTo>
                  <a:pt x="281812" y="186247"/>
                </a:lnTo>
                <a:close/>
              </a:path>
              <a:path w="285750" h="285750">
                <a:moveTo>
                  <a:pt x="150752" y="182785"/>
                </a:moveTo>
                <a:lnTo>
                  <a:pt x="140133" y="182785"/>
                </a:lnTo>
                <a:lnTo>
                  <a:pt x="135112" y="180707"/>
                </a:lnTo>
                <a:lnTo>
                  <a:pt x="108101" y="153696"/>
                </a:lnTo>
                <a:lnTo>
                  <a:pt x="127041" y="153696"/>
                </a:lnTo>
                <a:lnTo>
                  <a:pt x="140883" y="167548"/>
                </a:lnTo>
                <a:lnTo>
                  <a:pt x="142095" y="168817"/>
                </a:lnTo>
                <a:lnTo>
                  <a:pt x="143769" y="169510"/>
                </a:lnTo>
                <a:lnTo>
                  <a:pt x="166971" y="169510"/>
                </a:lnTo>
                <a:lnTo>
                  <a:pt x="155774" y="180707"/>
                </a:lnTo>
                <a:lnTo>
                  <a:pt x="150752" y="182785"/>
                </a:lnTo>
                <a:close/>
              </a:path>
              <a:path w="285750" h="285750">
                <a:moveTo>
                  <a:pt x="273831" y="204197"/>
                </a:moveTo>
                <a:lnTo>
                  <a:pt x="229188" y="204197"/>
                </a:lnTo>
                <a:lnTo>
                  <a:pt x="230689" y="203620"/>
                </a:lnTo>
                <a:lnTo>
                  <a:pt x="231727" y="202639"/>
                </a:lnTo>
                <a:lnTo>
                  <a:pt x="182785" y="153696"/>
                </a:lnTo>
                <a:lnTo>
                  <a:pt x="201702" y="153696"/>
                </a:lnTo>
                <a:lnTo>
                  <a:pt x="234209" y="186247"/>
                </a:lnTo>
                <a:lnTo>
                  <a:pt x="281812" y="186247"/>
                </a:lnTo>
                <a:lnTo>
                  <a:pt x="281223" y="189901"/>
                </a:lnTo>
                <a:lnTo>
                  <a:pt x="273831" y="204197"/>
                </a:lnTo>
                <a:close/>
              </a:path>
            </a:pathLst>
          </a:custGeom>
          <a:solidFill>
            <a:srgbClr val="1278A0"/>
          </a:solidFill>
        </p:spPr>
        <p:txBody>
          <a:bodyPr wrap="square" lIns="0" tIns="0" rIns="0" bIns="0" rtlCol="0"/>
          <a:lstStyle/>
          <a:p>
            <a:endParaRPr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57857" y="5031489"/>
            <a:ext cx="221678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40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  <a:hlinkClick r:id="rId2"/>
              </a:rPr>
              <a:t>contact@solarpathusa.com</a:t>
            </a:r>
            <a:endParaRPr sz="150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131136" y="6172200"/>
            <a:ext cx="285750" cy="285750"/>
          </a:xfrm>
          <a:custGeom>
            <a:avLst/>
            <a:gdLst/>
            <a:ahLst/>
            <a:cxnLst/>
            <a:rect l="l" t="t" r="r" b="b"/>
            <a:pathLst>
              <a:path w="285750" h="285750">
                <a:moveTo>
                  <a:pt x="161826" y="285750"/>
                </a:moveTo>
                <a:lnTo>
                  <a:pt x="126751" y="285750"/>
                </a:lnTo>
                <a:lnTo>
                  <a:pt x="98676" y="281223"/>
                </a:lnTo>
                <a:lnTo>
                  <a:pt x="59066" y="260743"/>
                </a:lnTo>
                <a:lnTo>
                  <a:pt x="27834" y="229511"/>
                </a:lnTo>
                <a:lnTo>
                  <a:pt x="7464" y="190114"/>
                </a:lnTo>
                <a:lnTo>
                  <a:pt x="7354" y="189901"/>
                </a:lnTo>
                <a:lnTo>
                  <a:pt x="0" y="144288"/>
                </a:lnTo>
                <a:lnTo>
                  <a:pt x="7354" y="98675"/>
                </a:lnTo>
                <a:lnTo>
                  <a:pt x="27834" y="59066"/>
                </a:lnTo>
                <a:lnTo>
                  <a:pt x="59066" y="27834"/>
                </a:lnTo>
                <a:lnTo>
                  <a:pt x="98676" y="7354"/>
                </a:lnTo>
                <a:lnTo>
                  <a:pt x="144288" y="0"/>
                </a:lnTo>
                <a:lnTo>
                  <a:pt x="189901" y="7354"/>
                </a:lnTo>
                <a:lnTo>
                  <a:pt x="229511" y="27834"/>
                </a:lnTo>
                <a:lnTo>
                  <a:pt x="260743" y="59066"/>
                </a:lnTo>
                <a:lnTo>
                  <a:pt x="145549" y="59066"/>
                </a:lnTo>
                <a:lnTo>
                  <a:pt x="143045" y="60832"/>
                </a:lnTo>
                <a:lnTo>
                  <a:pt x="123972" y="60832"/>
                </a:lnTo>
                <a:lnTo>
                  <a:pt x="109889" y="65665"/>
                </a:lnTo>
                <a:lnTo>
                  <a:pt x="96969" y="72663"/>
                </a:lnTo>
                <a:lnTo>
                  <a:pt x="85445" y="81609"/>
                </a:lnTo>
                <a:lnTo>
                  <a:pt x="75549" y="92287"/>
                </a:lnTo>
                <a:lnTo>
                  <a:pt x="277919" y="92287"/>
                </a:lnTo>
                <a:lnTo>
                  <a:pt x="281223" y="98675"/>
                </a:lnTo>
                <a:lnTo>
                  <a:pt x="282100" y="104118"/>
                </a:lnTo>
                <a:lnTo>
                  <a:pt x="67700" y="104118"/>
                </a:lnTo>
                <a:lnTo>
                  <a:pt x="63520" y="112733"/>
                </a:lnTo>
                <a:lnTo>
                  <a:pt x="60276" y="121830"/>
                </a:lnTo>
                <a:lnTo>
                  <a:pt x="58017" y="131348"/>
                </a:lnTo>
                <a:lnTo>
                  <a:pt x="56792" y="141229"/>
                </a:lnTo>
                <a:lnTo>
                  <a:pt x="285750" y="141229"/>
                </a:lnTo>
                <a:lnTo>
                  <a:pt x="285750" y="153003"/>
                </a:lnTo>
                <a:lnTo>
                  <a:pt x="56792" y="153003"/>
                </a:lnTo>
                <a:lnTo>
                  <a:pt x="57886" y="161826"/>
                </a:lnTo>
                <a:lnTo>
                  <a:pt x="57988" y="162649"/>
                </a:lnTo>
                <a:lnTo>
                  <a:pt x="58017" y="162884"/>
                </a:lnTo>
                <a:lnTo>
                  <a:pt x="67700" y="190114"/>
                </a:lnTo>
                <a:lnTo>
                  <a:pt x="281113" y="190114"/>
                </a:lnTo>
                <a:lnTo>
                  <a:pt x="275025" y="201888"/>
                </a:lnTo>
                <a:lnTo>
                  <a:pt x="75496" y="201888"/>
                </a:lnTo>
                <a:lnTo>
                  <a:pt x="85445" y="212623"/>
                </a:lnTo>
                <a:lnTo>
                  <a:pt x="96969" y="221569"/>
                </a:lnTo>
                <a:lnTo>
                  <a:pt x="109889" y="228567"/>
                </a:lnTo>
                <a:lnTo>
                  <a:pt x="123972" y="233401"/>
                </a:lnTo>
                <a:lnTo>
                  <a:pt x="143047" y="233401"/>
                </a:lnTo>
                <a:lnTo>
                  <a:pt x="145500" y="235133"/>
                </a:lnTo>
                <a:lnTo>
                  <a:pt x="255121" y="235133"/>
                </a:lnTo>
                <a:lnTo>
                  <a:pt x="229511" y="260743"/>
                </a:lnTo>
                <a:lnTo>
                  <a:pt x="189901" y="281223"/>
                </a:lnTo>
                <a:lnTo>
                  <a:pt x="161826" y="285750"/>
                </a:lnTo>
                <a:close/>
              </a:path>
              <a:path w="285750" h="285750">
                <a:moveTo>
                  <a:pt x="189076" y="92287"/>
                </a:moveTo>
                <a:lnTo>
                  <a:pt x="175939" y="92287"/>
                </a:lnTo>
                <a:lnTo>
                  <a:pt x="169810" y="82207"/>
                </a:lnTo>
                <a:lnTo>
                  <a:pt x="162619" y="73190"/>
                </a:lnTo>
                <a:lnTo>
                  <a:pt x="154480" y="65439"/>
                </a:lnTo>
                <a:lnTo>
                  <a:pt x="145452" y="59066"/>
                </a:lnTo>
                <a:lnTo>
                  <a:pt x="260743" y="59066"/>
                </a:lnTo>
                <a:lnTo>
                  <a:pt x="261656" y="60832"/>
                </a:lnTo>
                <a:lnTo>
                  <a:pt x="167028" y="60832"/>
                </a:lnTo>
                <a:lnTo>
                  <a:pt x="173484" y="67694"/>
                </a:lnTo>
                <a:lnTo>
                  <a:pt x="179329" y="75260"/>
                </a:lnTo>
                <a:lnTo>
                  <a:pt x="184535" y="83476"/>
                </a:lnTo>
                <a:lnTo>
                  <a:pt x="189076" y="92287"/>
                </a:lnTo>
                <a:close/>
              </a:path>
              <a:path w="285750" h="285750">
                <a:moveTo>
                  <a:pt x="115062" y="92287"/>
                </a:moveTo>
                <a:lnTo>
                  <a:pt x="101925" y="92287"/>
                </a:lnTo>
                <a:lnTo>
                  <a:pt x="106474" y="83476"/>
                </a:lnTo>
                <a:lnTo>
                  <a:pt x="111693" y="75260"/>
                </a:lnTo>
                <a:lnTo>
                  <a:pt x="117541" y="67694"/>
                </a:lnTo>
                <a:lnTo>
                  <a:pt x="123972" y="60832"/>
                </a:lnTo>
                <a:lnTo>
                  <a:pt x="143045" y="60832"/>
                </a:lnTo>
                <a:lnTo>
                  <a:pt x="136510" y="65439"/>
                </a:lnTo>
                <a:lnTo>
                  <a:pt x="128380" y="73190"/>
                </a:lnTo>
                <a:lnTo>
                  <a:pt x="121192" y="82207"/>
                </a:lnTo>
                <a:lnTo>
                  <a:pt x="115062" y="92287"/>
                </a:lnTo>
                <a:close/>
              </a:path>
              <a:path w="285750" h="285750">
                <a:moveTo>
                  <a:pt x="277919" y="92287"/>
                </a:moveTo>
                <a:lnTo>
                  <a:pt x="215452" y="92287"/>
                </a:lnTo>
                <a:lnTo>
                  <a:pt x="205564" y="81609"/>
                </a:lnTo>
                <a:lnTo>
                  <a:pt x="194054" y="72663"/>
                </a:lnTo>
                <a:lnTo>
                  <a:pt x="181136" y="65665"/>
                </a:lnTo>
                <a:lnTo>
                  <a:pt x="167028" y="60832"/>
                </a:lnTo>
                <a:lnTo>
                  <a:pt x="261656" y="60832"/>
                </a:lnTo>
                <a:lnTo>
                  <a:pt x="277919" y="92287"/>
                </a:lnTo>
                <a:close/>
              </a:path>
              <a:path w="285750" h="285750">
                <a:moveTo>
                  <a:pt x="102156" y="141229"/>
                </a:moveTo>
                <a:lnTo>
                  <a:pt x="90324" y="141229"/>
                </a:lnTo>
                <a:lnTo>
                  <a:pt x="91079" y="131478"/>
                </a:lnTo>
                <a:lnTo>
                  <a:pt x="92481" y="122133"/>
                </a:lnTo>
                <a:lnTo>
                  <a:pt x="94566" y="112863"/>
                </a:lnTo>
                <a:lnTo>
                  <a:pt x="97192" y="104118"/>
                </a:lnTo>
                <a:lnTo>
                  <a:pt x="109717" y="104118"/>
                </a:lnTo>
                <a:lnTo>
                  <a:pt x="106842" y="112733"/>
                </a:lnTo>
                <a:lnTo>
                  <a:pt x="104594" y="121830"/>
                </a:lnTo>
                <a:lnTo>
                  <a:pt x="104530" y="122133"/>
                </a:lnTo>
                <a:lnTo>
                  <a:pt x="103018" y="131348"/>
                </a:lnTo>
                <a:lnTo>
                  <a:pt x="102156" y="141229"/>
                </a:lnTo>
                <a:close/>
              </a:path>
              <a:path w="285750" h="285750">
                <a:moveTo>
                  <a:pt x="200734" y="141229"/>
                </a:moveTo>
                <a:lnTo>
                  <a:pt x="188902" y="141229"/>
                </a:lnTo>
                <a:lnTo>
                  <a:pt x="188086" y="131478"/>
                </a:lnTo>
                <a:lnTo>
                  <a:pt x="186550" y="122133"/>
                </a:lnTo>
                <a:lnTo>
                  <a:pt x="184268" y="112863"/>
                </a:lnTo>
                <a:lnTo>
                  <a:pt x="181342" y="104118"/>
                </a:lnTo>
                <a:lnTo>
                  <a:pt x="193866" y="104118"/>
                </a:lnTo>
                <a:lnTo>
                  <a:pt x="196439" y="112733"/>
                </a:lnTo>
                <a:lnTo>
                  <a:pt x="198483" y="121830"/>
                </a:lnTo>
                <a:lnTo>
                  <a:pt x="198551" y="122133"/>
                </a:lnTo>
                <a:lnTo>
                  <a:pt x="199934" y="131348"/>
                </a:lnTo>
                <a:lnTo>
                  <a:pt x="200734" y="141229"/>
                </a:lnTo>
                <a:close/>
              </a:path>
              <a:path w="285750" h="285750">
                <a:moveTo>
                  <a:pt x="285750" y="141229"/>
                </a:moveTo>
                <a:lnTo>
                  <a:pt x="234267" y="141229"/>
                </a:lnTo>
                <a:lnTo>
                  <a:pt x="233081" y="131478"/>
                </a:lnTo>
                <a:lnTo>
                  <a:pt x="233066" y="131348"/>
                </a:lnTo>
                <a:lnTo>
                  <a:pt x="230876" y="122133"/>
                </a:lnTo>
                <a:lnTo>
                  <a:pt x="230804" y="121830"/>
                </a:lnTo>
                <a:lnTo>
                  <a:pt x="227593" y="112863"/>
                </a:lnTo>
                <a:lnTo>
                  <a:pt x="227547" y="112733"/>
                </a:lnTo>
                <a:lnTo>
                  <a:pt x="223359" y="104118"/>
                </a:lnTo>
                <a:lnTo>
                  <a:pt x="282100" y="104118"/>
                </a:lnTo>
                <a:lnTo>
                  <a:pt x="285750" y="126751"/>
                </a:lnTo>
                <a:lnTo>
                  <a:pt x="285750" y="141229"/>
                </a:lnTo>
                <a:close/>
              </a:path>
              <a:path w="285750" h="285750">
                <a:moveTo>
                  <a:pt x="109717" y="190114"/>
                </a:moveTo>
                <a:lnTo>
                  <a:pt x="97192" y="190114"/>
                </a:lnTo>
                <a:lnTo>
                  <a:pt x="94620" y="181499"/>
                </a:lnTo>
                <a:lnTo>
                  <a:pt x="94545" y="181248"/>
                </a:lnTo>
                <a:lnTo>
                  <a:pt x="92575" y="172403"/>
                </a:lnTo>
                <a:lnTo>
                  <a:pt x="92503" y="172078"/>
                </a:lnTo>
                <a:lnTo>
                  <a:pt x="91124" y="162884"/>
                </a:lnTo>
                <a:lnTo>
                  <a:pt x="91024" y="161826"/>
                </a:lnTo>
                <a:lnTo>
                  <a:pt x="90324" y="153003"/>
                </a:lnTo>
                <a:lnTo>
                  <a:pt x="102156" y="153003"/>
                </a:lnTo>
                <a:lnTo>
                  <a:pt x="102894" y="161826"/>
                </a:lnTo>
                <a:lnTo>
                  <a:pt x="102993" y="162884"/>
                </a:lnTo>
                <a:lnTo>
                  <a:pt x="104505" y="172078"/>
                </a:lnTo>
                <a:lnTo>
                  <a:pt x="106760" y="181248"/>
                </a:lnTo>
                <a:lnTo>
                  <a:pt x="109645" y="189901"/>
                </a:lnTo>
                <a:lnTo>
                  <a:pt x="109717" y="190114"/>
                </a:lnTo>
                <a:close/>
              </a:path>
              <a:path w="285750" h="285750">
                <a:moveTo>
                  <a:pt x="193808" y="190114"/>
                </a:moveTo>
                <a:lnTo>
                  <a:pt x="181342" y="190114"/>
                </a:lnTo>
                <a:lnTo>
                  <a:pt x="184217" y="181499"/>
                </a:lnTo>
                <a:lnTo>
                  <a:pt x="186465" y="172403"/>
                </a:lnTo>
                <a:lnTo>
                  <a:pt x="186532" y="172078"/>
                </a:lnTo>
                <a:lnTo>
                  <a:pt x="188041" y="162884"/>
                </a:lnTo>
                <a:lnTo>
                  <a:pt x="188902" y="153003"/>
                </a:lnTo>
                <a:lnTo>
                  <a:pt x="200676" y="153003"/>
                </a:lnTo>
                <a:lnTo>
                  <a:pt x="193872" y="189901"/>
                </a:lnTo>
                <a:lnTo>
                  <a:pt x="193808" y="190114"/>
                </a:lnTo>
                <a:close/>
              </a:path>
              <a:path w="285750" h="285750">
                <a:moveTo>
                  <a:pt x="281113" y="190114"/>
                </a:moveTo>
                <a:lnTo>
                  <a:pt x="223301" y="190114"/>
                </a:lnTo>
                <a:lnTo>
                  <a:pt x="227489" y="181499"/>
                </a:lnTo>
                <a:lnTo>
                  <a:pt x="230746" y="172403"/>
                </a:lnTo>
                <a:lnTo>
                  <a:pt x="233008" y="162884"/>
                </a:lnTo>
                <a:lnTo>
                  <a:pt x="234209" y="153003"/>
                </a:lnTo>
                <a:lnTo>
                  <a:pt x="285750" y="153003"/>
                </a:lnTo>
                <a:lnTo>
                  <a:pt x="285750" y="161826"/>
                </a:lnTo>
                <a:lnTo>
                  <a:pt x="281223" y="189901"/>
                </a:lnTo>
                <a:lnTo>
                  <a:pt x="281113" y="190114"/>
                </a:lnTo>
                <a:close/>
              </a:path>
              <a:path w="285750" h="285750">
                <a:moveTo>
                  <a:pt x="143047" y="233401"/>
                </a:moveTo>
                <a:lnTo>
                  <a:pt x="123972" y="233401"/>
                </a:lnTo>
                <a:lnTo>
                  <a:pt x="117516" y="226538"/>
                </a:lnTo>
                <a:lnTo>
                  <a:pt x="111672" y="218972"/>
                </a:lnTo>
                <a:lnTo>
                  <a:pt x="106466" y="210757"/>
                </a:lnTo>
                <a:lnTo>
                  <a:pt x="101895" y="201888"/>
                </a:lnTo>
                <a:lnTo>
                  <a:pt x="115027" y="201888"/>
                </a:lnTo>
                <a:lnTo>
                  <a:pt x="121184" y="212017"/>
                </a:lnTo>
                <a:lnTo>
                  <a:pt x="128359" y="221021"/>
                </a:lnTo>
                <a:lnTo>
                  <a:pt x="136486" y="228769"/>
                </a:lnTo>
                <a:lnTo>
                  <a:pt x="143047" y="233401"/>
                </a:lnTo>
                <a:close/>
              </a:path>
              <a:path w="285750" h="285750">
                <a:moveTo>
                  <a:pt x="255121" y="235133"/>
                </a:moveTo>
                <a:lnTo>
                  <a:pt x="145500" y="235133"/>
                </a:lnTo>
                <a:lnTo>
                  <a:pt x="154540" y="228769"/>
                </a:lnTo>
                <a:lnTo>
                  <a:pt x="162659" y="221021"/>
                </a:lnTo>
                <a:lnTo>
                  <a:pt x="169822" y="212017"/>
                </a:lnTo>
                <a:lnTo>
                  <a:pt x="175974" y="201888"/>
                </a:lnTo>
                <a:lnTo>
                  <a:pt x="189163" y="201888"/>
                </a:lnTo>
                <a:lnTo>
                  <a:pt x="184585" y="210757"/>
                </a:lnTo>
                <a:lnTo>
                  <a:pt x="179365" y="218972"/>
                </a:lnTo>
                <a:lnTo>
                  <a:pt x="173518" y="226538"/>
                </a:lnTo>
                <a:lnTo>
                  <a:pt x="167086" y="233401"/>
                </a:lnTo>
                <a:lnTo>
                  <a:pt x="256852" y="233401"/>
                </a:lnTo>
                <a:lnTo>
                  <a:pt x="255121" y="235133"/>
                </a:lnTo>
                <a:close/>
              </a:path>
              <a:path w="285750" h="285750">
                <a:moveTo>
                  <a:pt x="256852" y="233401"/>
                </a:moveTo>
                <a:lnTo>
                  <a:pt x="167086" y="233401"/>
                </a:lnTo>
                <a:lnTo>
                  <a:pt x="181161" y="228567"/>
                </a:lnTo>
                <a:lnTo>
                  <a:pt x="194068" y="221569"/>
                </a:lnTo>
                <a:lnTo>
                  <a:pt x="205589" y="212623"/>
                </a:lnTo>
                <a:lnTo>
                  <a:pt x="215563" y="201888"/>
                </a:lnTo>
                <a:lnTo>
                  <a:pt x="275025" y="201888"/>
                </a:lnTo>
                <a:lnTo>
                  <a:pt x="260743" y="229511"/>
                </a:lnTo>
                <a:lnTo>
                  <a:pt x="256852" y="233401"/>
                </a:lnTo>
                <a:close/>
              </a:path>
            </a:pathLst>
          </a:custGeom>
          <a:solidFill>
            <a:srgbClr val="1278A0"/>
          </a:solidFill>
        </p:spPr>
        <p:txBody>
          <a:bodyPr wrap="square" lIns="0" tIns="0" rIns="0" bIns="0" rtlCol="0"/>
          <a:lstStyle/>
          <a:p>
            <a:endParaRPr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57857" y="6200320"/>
            <a:ext cx="1942464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35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  <a:hlinkClick r:id="rId3"/>
              </a:rPr>
              <a:t>www.solarpathusa.com</a:t>
            </a:r>
            <a:endParaRPr sz="150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pic>
        <p:nvPicPr>
          <p:cNvPr id="13" name="object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303908" y="1295400"/>
            <a:ext cx="2731769" cy="936756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17C3B65-A9B3-E401-39CE-0EC493792AE9}"/>
              </a:ext>
            </a:extLst>
          </p:cNvPr>
          <p:cNvCxnSpPr/>
          <p:nvPr/>
        </p:nvCxnSpPr>
        <p:spPr>
          <a:xfrm>
            <a:off x="1220255" y="762000"/>
            <a:ext cx="54919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59783BA-BA65-42EE-C645-70DD0123D669}"/>
              </a:ext>
            </a:extLst>
          </p:cNvPr>
          <p:cNvCxnSpPr/>
          <p:nvPr/>
        </p:nvCxnSpPr>
        <p:spPr>
          <a:xfrm>
            <a:off x="0" y="9829800"/>
            <a:ext cx="73220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bject 6">
            <a:extLst>
              <a:ext uri="{FF2B5EF4-FFF2-40B4-BE49-F238E27FC236}">
                <a16:creationId xmlns:a16="http://schemas.microsoft.com/office/drawing/2014/main" id="{A62C9AF2-FABF-CD4D-B55F-89603ABBC244}"/>
              </a:ext>
            </a:extLst>
          </p:cNvPr>
          <p:cNvSpPr txBox="1"/>
          <p:nvPr/>
        </p:nvSpPr>
        <p:spPr>
          <a:xfrm>
            <a:off x="7349644" y="9610922"/>
            <a:ext cx="422756" cy="2959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l">
              <a:lnSpc>
                <a:spcPct val="114999"/>
              </a:lnSpc>
              <a:spcBef>
                <a:spcPts val="100"/>
              </a:spcBef>
            </a:pPr>
            <a:r>
              <a:rPr lang="en-US" sz="1600" spc="-30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7/7</a:t>
            </a:r>
            <a:endParaRPr sz="1600" dirty="0">
              <a:solidFill>
                <a:srgbClr val="426986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</TotalTime>
  <Words>759</Words>
  <Application>Microsoft Office PowerPoint</Application>
  <PresentationFormat>Custom</PresentationFormat>
  <Paragraphs>110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Aparajita</vt:lpstr>
      <vt:lpstr>Arial</vt:lpstr>
      <vt:lpstr>Arial MT</vt:lpstr>
      <vt:lpstr>Times New Roman</vt:lpstr>
      <vt:lpstr>Trebuchet MS</vt:lpstr>
      <vt:lpstr>Office Theme</vt:lpstr>
      <vt:lpstr>PowerPoint Presentation</vt:lpstr>
      <vt:lpstr>Why us?</vt:lpstr>
      <vt:lpstr>PowerPoint Presentation</vt:lpstr>
      <vt:lpstr>PowerPoint Presentation</vt:lpstr>
      <vt:lpstr>PowerPoint Presentation</vt:lpstr>
      <vt:lpstr>PowerPoint Presentation</vt:lpstr>
      <vt:lpstr>Contact 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2SPBL11</dc:title>
  <dc:creator>hagarv76</dc:creator>
  <cp:keywords>DAGeFnRaBes,BADVafVFFLs,0</cp:keywords>
  <cp:lastModifiedBy>Alya.m</cp:lastModifiedBy>
  <cp:revision>11</cp:revision>
  <dcterms:created xsi:type="dcterms:W3CDTF">2025-02-09T13:15:24Z</dcterms:created>
  <dcterms:modified xsi:type="dcterms:W3CDTF">2025-03-10T11:32:04Z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2025-02-03T00:00:00Z</vt:filetime>
  </property>
  <property fmtid="{D5CDD505-2E9C-101B-9397-08002B2CF9AE}" pid="3" name="Creator">
    <vt:lpwstr>Canva</vt:lpwstr>
  </property>
  <property fmtid="{D5CDD505-2E9C-101B-9397-08002B2CF9AE}" pid="4" name="LastSaved">
    <vt:filetime>2025-02-09T00:00:00Z</vt:filetime>
  </property>
  <property fmtid="{D5CDD505-2E9C-101B-9397-08002B2CF9AE}" pid="5" name="Producer">
    <vt:lpwstr>Canva</vt:lpwstr>
  </property>
</Properties>
</file>